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8"/>
  </p:notesMasterIdLst>
  <p:sldIdLst>
    <p:sldId id="256" r:id="rId2"/>
    <p:sldId id="325" r:id="rId3"/>
    <p:sldId id="328" r:id="rId4"/>
    <p:sldId id="327" r:id="rId5"/>
    <p:sldId id="326" r:id="rId6"/>
    <p:sldId id="329" r:id="rId7"/>
    <p:sldId id="330" r:id="rId8"/>
    <p:sldId id="331" r:id="rId9"/>
    <p:sldId id="333" r:id="rId10"/>
    <p:sldId id="332" r:id="rId11"/>
    <p:sldId id="334" r:id="rId12"/>
    <p:sldId id="337" r:id="rId13"/>
    <p:sldId id="335" r:id="rId14"/>
    <p:sldId id="336" r:id="rId15"/>
    <p:sldId id="310" r:id="rId16"/>
    <p:sldId id="321" r:id="rId17"/>
  </p:sldIdLst>
  <p:sldSz cx="12192000" cy="6858000"/>
  <p:notesSz cx="6858000" cy="9144000"/>
  <p:embeddedFontLst>
    <p:embeddedFont>
      <p:font typeface="Georgia Pro" panose="02040502050405020303" pitchFamily="18" charset="0"/>
      <p:regular r:id="rId19"/>
      <p:bold r:id="rId20"/>
      <p:italic r:id="rId21"/>
      <p:boldItalic r:id="rId22"/>
    </p:embeddedFont>
    <p:embeddedFont>
      <p:font typeface="Inter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4158" userDrawn="1">
          <p15:clr>
            <a:srgbClr val="747775"/>
          </p15:clr>
        </p15:guide>
        <p15:guide id="4" pos="447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0"/>
    <a:srgbClr val="FAFAFB"/>
    <a:srgbClr val="19273E"/>
    <a:srgbClr val="1B4B66"/>
    <a:srgbClr val="68C491"/>
    <a:srgbClr val="FFFFFF"/>
    <a:srgbClr val="DAE3F3"/>
    <a:srgbClr val="E9ECEF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53D6AA-93D7-4086-B078-5FCC3C8C9F27}" v="405" dt="2025-04-30T18:25:20.977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9150" autoAdjust="0"/>
  </p:normalViewPr>
  <p:slideViewPr>
    <p:cSldViewPr snapToGrid="0">
      <p:cViewPr>
        <p:scale>
          <a:sx n="75" d="100"/>
          <a:sy n="75" d="100"/>
        </p:scale>
        <p:origin x="907" y="-10"/>
      </p:cViewPr>
      <p:guideLst>
        <p:guide orient="horz" pos="2137"/>
        <p:guide pos="3840"/>
        <p:guide pos="4158"/>
        <p:guide pos="4474"/>
      </p:guideLst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ável Lelis" userId="5daf863af38fe69c" providerId="LiveId" clId="{8353D6AA-93D7-4086-B078-5FCC3C8C9F27}"/>
    <pc:docChg chg="undo custSel addSld delSld modSld sldOrd">
      <pc:chgData name="Pável Lelis" userId="5daf863af38fe69c" providerId="LiveId" clId="{8353D6AA-93D7-4086-B078-5FCC3C8C9F27}" dt="2025-04-30T18:28:56.229" v="3814" actId="14100"/>
      <pc:docMkLst>
        <pc:docMk/>
      </pc:docMkLst>
      <pc:sldChg chg="del">
        <pc:chgData name="Pável Lelis" userId="5daf863af38fe69c" providerId="LiveId" clId="{8353D6AA-93D7-4086-B078-5FCC3C8C9F27}" dt="2025-04-30T10:04:07.090" v="1219" actId="47"/>
        <pc:sldMkLst>
          <pc:docMk/>
          <pc:sldMk cId="984966493" sldId="283"/>
        </pc:sldMkLst>
      </pc:sldChg>
      <pc:sldChg chg="delSp mod">
        <pc:chgData name="Pável Lelis" userId="5daf863af38fe69c" providerId="LiveId" clId="{8353D6AA-93D7-4086-B078-5FCC3C8C9F27}" dt="2025-04-21T17:00:17.132" v="0" actId="478"/>
        <pc:sldMkLst>
          <pc:docMk/>
          <pc:sldMk cId="3092622933" sldId="321"/>
        </pc:sldMkLst>
      </pc:sldChg>
      <pc:sldChg chg="del">
        <pc:chgData name="Pável Lelis" userId="5daf863af38fe69c" providerId="LiveId" clId="{8353D6AA-93D7-4086-B078-5FCC3C8C9F27}" dt="2025-04-30T10:04:07.090" v="1219" actId="47"/>
        <pc:sldMkLst>
          <pc:docMk/>
          <pc:sldMk cId="1854207966" sldId="322"/>
        </pc:sldMkLst>
      </pc:sldChg>
      <pc:sldChg chg="del">
        <pc:chgData name="Pável Lelis" userId="5daf863af38fe69c" providerId="LiveId" clId="{8353D6AA-93D7-4086-B078-5FCC3C8C9F27}" dt="2025-04-30T10:04:07.090" v="1219" actId="47"/>
        <pc:sldMkLst>
          <pc:docMk/>
          <pc:sldMk cId="3070578900" sldId="323"/>
        </pc:sldMkLst>
      </pc:sldChg>
      <pc:sldChg chg="del">
        <pc:chgData name="Pável Lelis" userId="5daf863af38fe69c" providerId="LiveId" clId="{8353D6AA-93D7-4086-B078-5FCC3C8C9F27}" dt="2025-04-30T10:04:07.090" v="1219" actId="47"/>
        <pc:sldMkLst>
          <pc:docMk/>
          <pc:sldMk cId="1510329004" sldId="324"/>
        </pc:sldMkLst>
      </pc:sldChg>
      <pc:sldChg chg="addSp delSp modSp mod">
        <pc:chgData name="Pável Lelis" userId="5daf863af38fe69c" providerId="LiveId" clId="{8353D6AA-93D7-4086-B078-5FCC3C8C9F27}" dt="2025-04-30T09:47:10.491" v="1009" actId="20577"/>
        <pc:sldMkLst>
          <pc:docMk/>
          <pc:sldMk cId="2034461730" sldId="325"/>
        </pc:sldMkLst>
        <pc:spChg chg="mod">
          <ac:chgData name="Pável Lelis" userId="5daf863af38fe69c" providerId="LiveId" clId="{8353D6AA-93D7-4086-B078-5FCC3C8C9F27}" dt="2025-04-30T09:47:10.491" v="1009" actId="20577"/>
          <ac:spMkLst>
            <pc:docMk/>
            <pc:sldMk cId="2034461730" sldId="325"/>
            <ac:spMk id="3" creationId="{52CA2369-1EF9-76DA-FC2F-C9F83E1D85D1}"/>
          </ac:spMkLst>
        </pc:spChg>
        <pc:spChg chg="mod">
          <ac:chgData name="Pável Lelis" userId="5daf863af38fe69c" providerId="LiveId" clId="{8353D6AA-93D7-4086-B078-5FCC3C8C9F27}" dt="2025-04-22T01:10:37.215" v="328" actId="1076"/>
          <ac:spMkLst>
            <pc:docMk/>
            <pc:sldMk cId="2034461730" sldId="325"/>
            <ac:spMk id="5" creationId="{6CFC9A3E-030E-63EB-15D9-1749B0729DF7}"/>
          </ac:spMkLst>
        </pc:spChg>
        <pc:picChg chg="add mod">
          <ac:chgData name="Pável Lelis" userId="5daf863af38fe69c" providerId="LiveId" clId="{8353D6AA-93D7-4086-B078-5FCC3C8C9F27}" dt="2025-04-22T01:10:37.215" v="328" actId="1076"/>
          <ac:picMkLst>
            <pc:docMk/>
            <pc:sldMk cId="2034461730" sldId="325"/>
            <ac:picMk id="4" creationId="{F9997A61-D58C-D25B-5465-A4A43C8DF0A8}"/>
          </ac:picMkLst>
        </pc:picChg>
      </pc:sldChg>
      <pc:sldChg chg="addSp delSp modSp mod">
        <pc:chgData name="Pável Lelis" userId="5daf863af38fe69c" providerId="LiveId" clId="{8353D6AA-93D7-4086-B078-5FCC3C8C9F27}" dt="2025-04-30T13:28:10.615" v="1439" actId="20577"/>
        <pc:sldMkLst>
          <pc:docMk/>
          <pc:sldMk cId="208294183" sldId="326"/>
        </pc:sldMkLst>
        <pc:spChg chg="add mod">
          <ac:chgData name="Pável Lelis" userId="5daf863af38fe69c" providerId="LiveId" clId="{8353D6AA-93D7-4086-B078-5FCC3C8C9F27}" dt="2025-04-30T09:48:03.485" v="1022" actId="20577"/>
          <ac:spMkLst>
            <pc:docMk/>
            <pc:sldMk cId="208294183" sldId="326"/>
            <ac:spMk id="2" creationId="{794A3BDB-ECEE-39AE-CF5F-74794FFAF984}"/>
          </ac:spMkLst>
        </pc:spChg>
        <pc:spChg chg="add mod">
          <ac:chgData name="Pável Lelis" userId="5daf863af38fe69c" providerId="LiveId" clId="{8353D6AA-93D7-4086-B078-5FCC3C8C9F27}" dt="2025-04-30T12:24:53.196" v="1362" actId="20577"/>
          <ac:spMkLst>
            <pc:docMk/>
            <pc:sldMk cId="208294183" sldId="326"/>
            <ac:spMk id="4" creationId="{CA28489F-B7E7-0D0E-4C42-B625733EAA58}"/>
          </ac:spMkLst>
        </pc:spChg>
        <pc:spChg chg="add del mod">
          <ac:chgData name="Pável Lelis" userId="5daf863af38fe69c" providerId="LiveId" clId="{8353D6AA-93D7-4086-B078-5FCC3C8C9F27}" dt="2025-04-30T13:28:10.615" v="1439" actId="20577"/>
          <ac:spMkLst>
            <pc:docMk/>
            <pc:sldMk cId="208294183" sldId="326"/>
            <ac:spMk id="5" creationId="{9974A328-8B05-C977-A304-C3DDD1EE198D}"/>
          </ac:spMkLst>
        </pc:spChg>
        <pc:spChg chg="add del">
          <ac:chgData name="Pável Lelis" userId="5daf863af38fe69c" providerId="LiveId" clId="{8353D6AA-93D7-4086-B078-5FCC3C8C9F27}" dt="2025-04-22T01:53:44.711" v="384" actId="478"/>
          <ac:spMkLst>
            <pc:docMk/>
            <pc:sldMk cId="208294183" sldId="326"/>
            <ac:spMk id="155" creationId="{899C93A9-1722-3033-D4BE-6AD2BFA33D42}"/>
          </ac:spMkLst>
        </pc:spChg>
        <pc:spChg chg="add del">
          <ac:chgData name="Pável Lelis" userId="5daf863af38fe69c" providerId="LiveId" clId="{8353D6AA-93D7-4086-B078-5FCC3C8C9F27}" dt="2025-04-22T01:53:44.711" v="384" actId="478"/>
          <ac:spMkLst>
            <pc:docMk/>
            <pc:sldMk cId="208294183" sldId="326"/>
            <ac:spMk id="156" creationId="{E9F5E85F-2843-9646-8205-344F22858A03}"/>
          </ac:spMkLst>
        </pc:spChg>
      </pc:sldChg>
      <pc:sldChg chg="addSp delSp modSp add mod">
        <pc:chgData name="Pável Lelis" userId="5daf863af38fe69c" providerId="LiveId" clId="{8353D6AA-93D7-4086-B078-5FCC3C8C9F27}" dt="2025-04-30T09:47:40.921" v="1011"/>
        <pc:sldMkLst>
          <pc:docMk/>
          <pc:sldMk cId="1284474282" sldId="327"/>
        </pc:sldMkLst>
        <pc:spChg chg="mod">
          <ac:chgData name="Pável Lelis" userId="5daf863af38fe69c" providerId="LiveId" clId="{8353D6AA-93D7-4086-B078-5FCC3C8C9F27}" dt="2025-04-30T09:47:40.921" v="1011"/>
          <ac:spMkLst>
            <pc:docMk/>
            <pc:sldMk cId="1284474282" sldId="327"/>
            <ac:spMk id="3" creationId="{064A300B-B59D-0E97-99BC-42B65153444E}"/>
          </ac:spMkLst>
        </pc:spChg>
        <pc:spChg chg="add mod">
          <ac:chgData name="Pável Lelis" userId="5daf863af38fe69c" providerId="LiveId" clId="{8353D6AA-93D7-4086-B078-5FCC3C8C9F27}" dt="2025-04-21T18:23:18.021" v="193" actId="1076"/>
          <ac:spMkLst>
            <pc:docMk/>
            <pc:sldMk cId="1284474282" sldId="327"/>
            <ac:spMk id="6" creationId="{B51650D0-0AFB-A17F-5BD7-DE1DF2BC6265}"/>
          </ac:spMkLst>
        </pc:spChg>
      </pc:sldChg>
      <pc:sldChg chg="addSp delSp modSp add del mod delAnim modAnim">
        <pc:chgData name="Pável Lelis" userId="5daf863af38fe69c" providerId="LiveId" clId="{8353D6AA-93D7-4086-B078-5FCC3C8C9F27}" dt="2025-04-22T00:59:33.468" v="248" actId="47"/>
        <pc:sldMkLst>
          <pc:docMk/>
          <pc:sldMk cId="2241207285" sldId="328"/>
        </pc:sldMkLst>
      </pc:sldChg>
      <pc:sldChg chg="addSp modSp add mod ord">
        <pc:chgData name="Pável Lelis" userId="5daf863af38fe69c" providerId="LiveId" clId="{8353D6AA-93D7-4086-B078-5FCC3C8C9F27}" dt="2025-04-30T09:47:22.514" v="1010"/>
        <pc:sldMkLst>
          <pc:docMk/>
          <pc:sldMk cId="2834738392" sldId="328"/>
        </pc:sldMkLst>
        <pc:spChg chg="add">
          <ac:chgData name="Pável Lelis" userId="5daf863af38fe69c" providerId="LiveId" clId="{8353D6AA-93D7-4086-B078-5FCC3C8C9F27}" dt="2025-04-22T01:04:30.693" v="264"/>
          <ac:spMkLst>
            <pc:docMk/>
            <pc:sldMk cId="2834738392" sldId="328"/>
            <ac:spMk id="2" creationId="{A643746E-9495-A8BB-8BEA-77F97FC8D3AD}"/>
          </ac:spMkLst>
        </pc:spChg>
        <pc:spChg chg="mod">
          <ac:chgData name="Pável Lelis" userId="5daf863af38fe69c" providerId="LiveId" clId="{8353D6AA-93D7-4086-B078-5FCC3C8C9F27}" dt="2025-04-30T09:47:22.514" v="1010"/>
          <ac:spMkLst>
            <pc:docMk/>
            <pc:sldMk cId="2834738392" sldId="328"/>
            <ac:spMk id="3" creationId="{236A0D94-45EE-ABDE-75AF-7BB8D5EBE997}"/>
          </ac:spMkLst>
        </pc:spChg>
        <pc:spChg chg="mod">
          <ac:chgData name="Pável Lelis" userId="5daf863af38fe69c" providerId="LiveId" clId="{8353D6AA-93D7-4086-B078-5FCC3C8C9F27}" dt="2025-04-22T01:09:57.394" v="324" actId="20577"/>
          <ac:spMkLst>
            <pc:docMk/>
            <pc:sldMk cId="2834738392" sldId="328"/>
            <ac:spMk id="6" creationId="{0DC74A77-976A-9BED-4746-E61B253986DF}"/>
          </ac:spMkLst>
        </pc:spChg>
      </pc:sldChg>
      <pc:sldChg chg="addSp delSp modSp add mod">
        <pc:chgData name="Pável Lelis" userId="5daf863af38fe69c" providerId="LiveId" clId="{8353D6AA-93D7-4086-B078-5FCC3C8C9F27}" dt="2025-04-30T13:27:23.010" v="1430"/>
        <pc:sldMkLst>
          <pc:docMk/>
          <pc:sldMk cId="2504036764" sldId="329"/>
        </pc:sldMkLst>
        <pc:spChg chg="mod">
          <ac:chgData name="Pável Lelis" userId="5daf863af38fe69c" providerId="LiveId" clId="{8353D6AA-93D7-4086-B078-5FCC3C8C9F27}" dt="2025-04-30T09:48:13.794" v="1024" actId="20577"/>
          <ac:spMkLst>
            <pc:docMk/>
            <pc:sldMk cId="2504036764" sldId="329"/>
            <ac:spMk id="2" creationId="{64A7C622-1649-C8F1-C0E0-99E87E0EEED6}"/>
          </ac:spMkLst>
        </pc:spChg>
        <pc:spChg chg="mod">
          <ac:chgData name="Pável Lelis" userId="5daf863af38fe69c" providerId="LiveId" clId="{8353D6AA-93D7-4086-B078-5FCC3C8C9F27}" dt="2025-04-30T13:27:23.010" v="1430"/>
          <ac:spMkLst>
            <pc:docMk/>
            <pc:sldMk cId="2504036764" sldId="329"/>
            <ac:spMk id="5" creationId="{E5D0513D-36DC-0A91-1E01-349769946066}"/>
          </ac:spMkLst>
        </pc:spChg>
      </pc:sldChg>
      <pc:sldChg chg="modSp add mod">
        <pc:chgData name="Pável Lelis" userId="5daf863af38fe69c" providerId="LiveId" clId="{8353D6AA-93D7-4086-B078-5FCC3C8C9F27}" dt="2025-04-30T11:52:24.365" v="1295" actId="12"/>
        <pc:sldMkLst>
          <pc:docMk/>
          <pc:sldMk cId="1955460055" sldId="330"/>
        </pc:sldMkLst>
        <pc:spChg chg="mod">
          <ac:chgData name="Pável Lelis" userId="5daf863af38fe69c" providerId="LiveId" clId="{8353D6AA-93D7-4086-B078-5FCC3C8C9F27}" dt="2025-04-30T11:52:24.365" v="1295" actId="12"/>
          <ac:spMkLst>
            <pc:docMk/>
            <pc:sldMk cId="1955460055" sldId="330"/>
            <ac:spMk id="5" creationId="{47FEFE7C-77FD-45AE-A2BB-7C231F116F60}"/>
          </ac:spMkLst>
        </pc:spChg>
      </pc:sldChg>
      <pc:sldChg chg="modSp add mod">
        <pc:chgData name="Pável Lelis" userId="5daf863af38fe69c" providerId="LiveId" clId="{8353D6AA-93D7-4086-B078-5FCC3C8C9F27}" dt="2025-04-30T13:27:13.300" v="1428"/>
        <pc:sldMkLst>
          <pc:docMk/>
          <pc:sldMk cId="2115082552" sldId="331"/>
        </pc:sldMkLst>
        <pc:spChg chg="mod">
          <ac:chgData name="Pável Lelis" userId="5daf863af38fe69c" providerId="LiveId" clId="{8353D6AA-93D7-4086-B078-5FCC3C8C9F27}" dt="2025-04-30T13:27:13.300" v="1428"/>
          <ac:spMkLst>
            <pc:docMk/>
            <pc:sldMk cId="2115082552" sldId="331"/>
            <ac:spMk id="5" creationId="{69F9EB71-360C-CFDC-AF44-D01BCC50B3F9}"/>
          </ac:spMkLst>
        </pc:spChg>
      </pc:sldChg>
      <pc:sldChg chg="addSp delSp modSp add mod">
        <pc:chgData name="Pável Lelis" userId="5daf863af38fe69c" providerId="LiveId" clId="{8353D6AA-93D7-4086-B078-5FCC3C8C9F27}" dt="2025-04-30T14:23:43.049" v="1877" actId="20577"/>
        <pc:sldMkLst>
          <pc:docMk/>
          <pc:sldMk cId="2477201152" sldId="332"/>
        </pc:sldMkLst>
        <pc:spChg chg="mod">
          <ac:chgData name="Pável Lelis" userId="5daf863af38fe69c" providerId="LiveId" clId="{8353D6AA-93D7-4086-B078-5FCC3C8C9F27}" dt="2025-04-30T13:36:13.734" v="1500" actId="6549"/>
          <ac:spMkLst>
            <pc:docMk/>
            <pc:sldMk cId="2477201152" sldId="332"/>
            <ac:spMk id="2" creationId="{06686D26-D566-B79D-34A7-057A3C0C2297}"/>
          </ac:spMkLst>
        </pc:spChg>
        <pc:spChg chg="del mod">
          <ac:chgData name="Pável Lelis" userId="5daf863af38fe69c" providerId="LiveId" clId="{8353D6AA-93D7-4086-B078-5FCC3C8C9F27}" dt="2025-04-30T14:04:41.501" v="1752" actId="478"/>
          <ac:spMkLst>
            <pc:docMk/>
            <pc:sldMk cId="2477201152" sldId="332"/>
            <ac:spMk id="5" creationId="{66BE1139-3DAE-BD4A-D3D2-A3381CC79ADC}"/>
          </ac:spMkLst>
        </pc:spChg>
        <pc:graphicFrameChg chg="add mod">
          <ac:chgData name="Pável Lelis" userId="5daf863af38fe69c" providerId="LiveId" clId="{8353D6AA-93D7-4086-B078-5FCC3C8C9F27}" dt="2025-04-30T14:00:10.280" v="1652"/>
          <ac:graphicFrameMkLst>
            <pc:docMk/>
            <pc:sldMk cId="2477201152" sldId="332"/>
            <ac:graphicFrameMk id="3" creationId="{DDA96630-A034-3794-62AC-27378C3D2701}"/>
          </ac:graphicFrameMkLst>
        </pc:graphicFrameChg>
        <pc:graphicFrameChg chg="add mod">
          <ac:chgData name="Pável Lelis" userId="5daf863af38fe69c" providerId="LiveId" clId="{8353D6AA-93D7-4086-B078-5FCC3C8C9F27}" dt="2025-04-30T14:00:13.399" v="1653"/>
          <ac:graphicFrameMkLst>
            <pc:docMk/>
            <pc:sldMk cId="2477201152" sldId="332"/>
            <ac:graphicFrameMk id="4" creationId="{F55D5828-CB92-6802-6B58-6AB498F6F526}"/>
          </ac:graphicFrameMkLst>
        </pc:graphicFrameChg>
        <pc:graphicFrameChg chg="add del mod modGraphic">
          <ac:chgData name="Pável Lelis" userId="5daf863af38fe69c" providerId="LiveId" clId="{8353D6AA-93D7-4086-B078-5FCC3C8C9F27}" dt="2025-04-30T14:05:03.636" v="1754" actId="478"/>
          <ac:graphicFrameMkLst>
            <pc:docMk/>
            <pc:sldMk cId="2477201152" sldId="332"/>
            <ac:graphicFrameMk id="6" creationId="{A20ACE6B-A208-1133-8D9C-A27669778AD4}"/>
          </ac:graphicFrameMkLst>
        </pc:graphicFrameChg>
        <pc:graphicFrameChg chg="add mod modGraphic">
          <ac:chgData name="Pável Lelis" userId="5daf863af38fe69c" providerId="LiveId" clId="{8353D6AA-93D7-4086-B078-5FCC3C8C9F27}" dt="2025-04-30T14:23:43.049" v="1877" actId="20577"/>
          <ac:graphicFrameMkLst>
            <pc:docMk/>
            <pc:sldMk cId="2477201152" sldId="332"/>
            <ac:graphicFrameMk id="7" creationId="{57535695-9008-D8D2-446A-627A62409053}"/>
          </ac:graphicFrameMkLst>
        </pc:graphicFrameChg>
      </pc:sldChg>
      <pc:sldChg chg="delSp modSp add mod ord">
        <pc:chgData name="Pável Lelis" userId="5daf863af38fe69c" providerId="LiveId" clId="{8353D6AA-93D7-4086-B078-5FCC3C8C9F27}" dt="2025-04-30T15:51:42.091" v="3014" actId="20577"/>
        <pc:sldMkLst>
          <pc:docMk/>
          <pc:sldMk cId="2486886207" sldId="333"/>
        </pc:sldMkLst>
        <pc:spChg chg="mod">
          <ac:chgData name="Pável Lelis" userId="5daf863af38fe69c" providerId="LiveId" clId="{8353D6AA-93D7-4086-B078-5FCC3C8C9F27}" dt="2025-04-30T15:51:42.091" v="3014" actId="20577"/>
          <ac:spMkLst>
            <pc:docMk/>
            <pc:sldMk cId="2486886207" sldId="333"/>
            <ac:spMk id="5" creationId="{60CC52DA-A2AD-18F1-6387-310484557D57}"/>
          </ac:spMkLst>
        </pc:spChg>
        <pc:graphicFrameChg chg="del">
          <ac:chgData name="Pável Lelis" userId="5daf863af38fe69c" providerId="LiveId" clId="{8353D6AA-93D7-4086-B078-5FCC3C8C9F27}" dt="2025-04-30T14:01:09.235" v="1677" actId="478"/>
          <ac:graphicFrameMkLst>
            <pc:docMk/>
            <pc:sldMk cId="2486886207" sldId="333"/>
            <ac:graphicFrameMk id="6" creationId="{AE937D7E-5A4D-7AFC-2B08-B818DB1D8217}"/>
          </ac:graphicFrameMkLst>
        </pc:graphicFrameChg>
      </pc:sldChg>
      <pc:sldChg chg="addSp delSp modSp add mod modAnim modNotesTx">
        <pc:chgData name="Pável Lelis" userId="5daf863af38fe69c" providerId="LiveId" clId="{8353D6AA-93D7-4086-B078-5FCC3C8C9F27}" dt="2025-04-30T18:25:31.234" v="3812" actId="20577"/>
        <pc:sldMkLst>
          <pc:docMk/>
          <pc:sldMk cId="2251073299" sldId="334"/>
        </pc:sldMkLst>
        <pc:spChg chg="mod">
          <ac:chgData name="Pável Lelis" userId="5daf863af38fe69c" providerId="LiveId" clId="{8353D6AA-93D7-4086-B078-5FCC3C8C9F27}" dt="2025-04-30T14:50:28.191" v="2408" actId="20577"/>
          <ac:spMkLst>
            <pc:docMk/>
            <pc:sldMk cId="2251073299" sldId="334"/>
            <ac:spMk id="2" creationId="{195C814E-9F14-0BA3-E666-4F6707B3210A}"/>
          </ac:spMkLst>
        </pc:spChg>
        <pc:spChg chg="add mod">
          <ac:chgData name="Pável Lelis" userId="5daf863af38fe69c" providerId="LiveId" clId="{8353D6AA-93D7-4086-B078-5FCC3C8C9F27}" dt="2025-04-30T15:21:06.996" v="2532" actId="1076"/>
          <ac:spMkLst>
            <pc:docMk/>
            <pc:sldMk cId="2251073299" sldId="334"/>
            <ac:spMk id="17" creationId="{A3FC8F9F-AF7F-B1C9-8BE2-619D7815BCAA}"/>
          </ac:spMkLst>
        </pc:spChg>
        <pc:spChg chg="add del mod">
          <ac:chgData name="Pável Lelis" userId="5daf863af38fe69c" providerId="LiveId" clId="{8353D6AA-93D7-4086-B078-5FCC3C8C9F27}" dt="2025-04-30T18:23:47.487" v="3774" actId="478"/>
          <ac:spMkLst>
            <pc:docMk/>
            <pc:sldMk cId="2251073299" sldId="334"/>
            <ac:spMk id="18" creationId="{4EF2532F-EACB-A29F-C3D8-109555BE6B0D}"/>
          </ac:spMkLst>
        </pc:spChg>
        <pc:spChg chg="add del mod">
          <ac:chgData name="Pável Lelis" userId="5daf863af38fe69c" providerId="LiveId" clId="{8353D6AA-93D7-4086-B078-5FCC3C8C9F27}" dt="2025-04-30T18:23:47.487" v="3774" actId="478"/>
          <ac:spMkLst>
            <pc:docMk/>
            <pc:sldMk cId="2251073299" sldId="334"/>
            <ac:spMk id="21" creationId="{BE7B375A-FD6A-ED4D-531C-87115B88EEA2}"/>
          </ac:spMkLst>
        </pc:spChg>
        <pc:spChg chg="add del mod">
          <ac:chgData name="Pável Lelis" userId="5daf863af38fe69c" providerId="LiveId" clId="{8353D6AA-93D7-4086-B078-5FCC3C8C9F27}" dt="2025-04-30T15:37:34.165" v="2689" actId="478"/>
          <ac:spMkLst>
            <pc:docMk/>
            <pc:sldMk cId="2251073299" sldId="334"/>
            <ac:spMk id="22" creationId="{806DE296-16A9-6990-7C38-A75A3087335F}"/>
          </ac:spMkLst>
        </pc:spChg>
        <pc:spChg chg="add del mod">
          <ac:chgData name="Pável Lelis" userId="5daf863af38fe69c" providerId="LiveId" clId="{8353D6AA-93D7-4086-B078-5FCC3C8C9F27}" dt="2025-04-30T18:23:47.487" v="3774" actId="478"/>
          <ac:spMkLst>
            <pc:docMk/>
            <pc:sldMk cId="2251073299" sldId="334"/>
            <ac:spMk id="23" creationId="{C613141E-7A08-82D3-B6B9-1969AB448D26}"/>
          </ac:spMkLst>
        </pc:spChg>
        <pc:spChg chg="add mod">
          <ac:chgData name="Pável Lelis" userId="5daf863af38fe69c" providerId="LiveId" clId="{8353D6AA-93D7-4086-B078-5FCC3C8C9F27}" dt="2025-04-30T18:25:31.234" v="3812" actId="20577"/>
          <ac:spMkLst>
            <pc:docMk/>
            <pc:sldMk cId="2251073299" sldId="334"/>
            <ac:spMk id="25" creationId="{FEFA2FF4-BF6F-9830-2C7C-1943526C1045}"/>
          </ac:spMkLst>
        </pc:spChg>
        <pc:graphicFrameChg chg="del modGraphic">
          <ac:chgData name="Pável Lelis" userId="5daf863af38fe69c" providerId="LiveId" clId="{8353D6AA-93D7-4086-B078-5FCC3C8C9F27}" dt="2025-04-30T14:33:25.621" v="2388" actId="478"/>
          <ac:graphicFrameMkLst>
            <pc:docMk/>
            <pc:sldMk cId="2251073299" sldId="334"/>
            <ac:graphicFrameMk id="7" creationId="{FDC282EF-0F7E-5EF0-1A95-DFAB6014C88B}"/>
          </ac:graphicFrameMkLst>
        </pc:graphicFrameChg>
        <pc:graphicFrameChg chg="add del mod modGraphic">
          <ac:chgData name="Pável Lelis" userId="5daf863af38fe69c" providerId="LiveId" clId="{8353D6AA-93D7-4086-B078-5FCC3C8C9F27}" dt="2025-04-30T18:23:47.487" v="3774" actId="478"/>
          <ac:graphicFrameMkLst>
            <pc:docMk/>
            <pc:sldMk cId="2251073299" sldId="334"/>
            <ac:graphicFrameMk id="19" creationId="{6652C85C-52B2-454F-2F22-B13274DE55A4}"/>
          </ac:graphicFrameMkLst>
        </pc:graphicFrameChg>
        <pc:picChg chg="add del">
          <ac:chgData name="Pável Lelis" userId="5daf863af38fe69c" providerId="LiveId" clId="{8353D6AA-93D7-4086-B078-5FCC3C8C9F27}" dt="2025-04-30T15:17:53.873" v="2410" actId="478"/>
          <ac:picMkLst>
            <pc:docMk/>
            <pc:sldMk cId="2251073299" sldId="334"/>
            <ac:picMk id="4" creationId="{E80E42A0-7821-F41D-F4F5-38D3C8904104}"/>
          </ac:picMkLst>
        </pc:picChg>
        <pc:picChg chg="add del">
          <ac:chgData name="Pável Lelis" userId="5daf863af38fe69c" providerId="LiveId" clId="{8353D6AA-93D7-4086-B078-5FCC3C8C9F27}" dt="2025-04-30T15:18:03.958" v="2412" actId="478"/>
          <ac:picMkLst>
            <pc:docMk/>
            <pc:sldMk cId="2251073299" sldId="334"/>
            <ac:picMk id="6" creationId="{8A60D583-EFCA-09E7-7700-20F78D008B10}"/>
          </ac:picMkLst>
        </pc:picChg>
        <pc:picChg chg="add del">
          <ac:chgData name="Pável Lelis" userId="5daf863af38fe69c" providerId="LiveId" clId="{8353D6AA-93D7-4086-B078-5FCC3C8C9F27}" dt="2025-04-30T15:19:03.229" v="2432" actId="21"/>
          <ac:picMkLst>
            <pc:docMk/>
            <pc:sldMk cId="2251073299" sldId="334"/>
            <ac:picMk id="9" creationId="{37AEA790-DAD7-3EBB-84E7-22E366A6BA26}"/>
          </ac:picMkLst>
        </pc:picChg>
        <pc:picChg chg="add del mod">
          <ac:chgData name="Pável Lelis" userId="5daf863af38fe69c" providerId="LiveId" clId="{8353D6AA-93D7-4086-B078-5FCC3C8C9F27}" dt="2025-04-30T15:19:03.229" v="2432" actId="21"/>
          <ac:picMkLst>
            <pc:docMk/>
            <pc:sldMk cId="2251073299" sldId="334"/>
            <ac:picMk id="11" creationId="{097A027A-3E0D-3AA4-CC72-82728F7E1A3B}"/>
          </ac:picMkLst>
        </pc:picChg>
        <pc:picChg chg="add del mod modCrop">
          <ac:chgData name="Pável Lelis" userId="5daf863af38fe69c" providerId="LiveId" clId="{8353D6AA-93D7-4086-B078-5FCC3C8C9F27}" dt="2025-04-30T15:19:36.067" v="2438" actId="21"/>
          <ac:picMkLst>
            <pc:docMk/>
            <pc:sldMk cId="2251073299" sldId="334"/>
            <ac:picMk id="12" creationId="{A3E75CD6-C94E-6FA3-1152-2801AF68A45D}"/>
          </ac:picMkLst>
        </pc:picChg>
        <pc:picChg chg="add del mod">
          <ac:chgData name="Pável Lelis" userId="5daf863af38fe69c" providerId="LiveId" clId="{8353D6AA-93D7-4086-B078-5FCC3C8C9F27}" dt="2025-04-30T15:19:36.067" v="2438" actId="21"/>
          <ac:picMkLst>
            <pc:docMk/>
            <pc:sldMk cId="2251073299" sldId="334"/>
            <ac:picMk id="14" creationId="{A7A8D857-EA45-1A75-441D-7D2D2F39757A}"/>
          </ac:picMkLst>
        </pc:picChg>
        <pc:picChg chg="add mod">
          <ac:chgData name="Pável Lelis" userId="5daf863af38fe69c" providerId="LiveId" clId="{8353D6AA-93D7-4086-B078-5FCC3C8C9F27}" dt="2025-04-30T15:21:11.936" v="2534" actId="1076"/>
          <ac:picMkLst>
            <pc:docMk/>
            <pc:sldMk cId="2251073299" sldId="334"/>
            <ac:picMk id="15" creationId="{B77653F7-D4AC-1E43-171D-6C6AD8856B01}"/>
          </ac:picMkLst>
        </pc:picChg>
        <pc:picChg chg="add mod modCrop">
          <ac:chgData name="Pável Lelis" userId="5daf863af38fe69c" providerId="LiveId" clId="{8353D6AA-93D7-4086-B078-5FCC3C8C9F27}" dt="2025-04-30T18:25:14.984" v="3781" actId="1076"/>
          <ac:picMkLst>
            <pc:docMk/>
            <pc:sldMk cId="2251073299" sldId="334"/>
            <ac:picMk id="24" creationId="{FF765F34-19F0-7FA5-29DE-26F5EF6B2BE6}"/>
          </ac:picMkLst>
        </pc:picChg>
      </pc:sldChg>
      <pc:sldChg chg="addSp delSp modSp add mod modAnim">
        <pc:chgData name="Pável Lelis" userId="5daf863af38fe69c" providerId="LiveId" clId="{8353D6AA-93D7-4086-B078-5FCC3C8C9F27}" dt="2025-04-30T18:20:49.317" v="3755" actId="20577"/>
        <pc:sldMkLst>
          <pc:docMk/>
          <pc:sldMk cId="2125622886" sldId="335"/>
        </pc:sldMkLst>
        <pc:spChg chg="mod">
          <ac:chgData name="Pável Lelis" userId="5daf863af38fe69c" providerId="LiveId" clId="{8353D6AA-93D7-4086-B078-5FCC3C8C9F27}" dt="2025-04-30T18:14:48.166" v="3684" actId="404"/>
          <ac:spMkLst>
            <pc:docMk/>
            <pc:sldMk cId="2125622886" sldId="335"/>
            <ac:spMk id="2" creationId="{EC67889B-8727-B09E-106E-745010182DCA}"/>
          </ac:spMkLst>
        </pc:spChg>
        <pc:spChg chg="add">
          <ac:chgData name="Pável Lelis" userId="5daf863af38fe69c" providerId="LiveId" clId="{8353D6AA-93D7-4086-B078-5FCC3C8C9F27}" dt="2025-04-30T18:19:13.663" v="3734"/>
          <ac:spMkLst>
            <pc:docMk/>
            <pc:sldMk cId="2125622886" sldId="335"/>
            <ac:spMk id="10" creationId="{D5E20B2F-E254-7554-359A-BDE890C62D73}"/>
          </ac:spMkLst>
        </pc:spChg>
        <pc:spChg chg="del">
          <ac:chgData name="Pável Lelis" userId="5daf863af38fe69c" providerId="LiveId" clId="{8353D6AA-93D7-4086-B078-5FCC3C8C9F27}" dt="2025-04-30T15:42:13.366" v="2822" actId="478"/>
          <ac:spMkLst>
            <pc:docMk/>
            <pc:sldMk cId="2125622886" sldId="335"/>
            <ac:spMk id="17" creationId="{C10DFA40-2F6E-4ED1-6301-9B208FFD3222}"/>
          </ac:spMkLst>
        </pc:spChg>
        <pc:spChg chg="del">
          <ac:chgData name="Pável Lelis" userId="5daf863af38fe69c" providerId="LiveId" clId="{8353D6AA-93D7-4086-B078-5FCC3C8C9F27}" dt="2025-04-30T15:42:13.366" v="2822" actId="478"/>
          <ac:spMkLst>
            <pc:docMk/>
            <pc:sldMk cId="2125622886" sldId="335"/>
            <ac:spMk id="18" creationId="{2BD3F11F-B729-12AF-28BF-66E50C75615E}"/>
          </ac:spMkLst>
        </pc:spChg>
        <pc:spChg chg="del">
          <ac:chgData name="Pável Lelis" userId="5daf863af38fe69c" providerId="LiveId" clId="{8353D6AA-93D7-4086-B078-5FCC3C8C9F27}" dt="2025-04-30T15:42:13.366" v="2822" actId="478"/>
          <ac:spMkLst>
            <pc:docMk/>
            <pc:sldMk cId="2125622886" sldId="335"/>
            <ac:spMk id="21" creationId="{323352C3-F528-ABCA-0915-91120E4F505F}"/>
          </ac:spMkLst>
        </pc:spChg>
        <pc:spChg chg="del">
          <ac:chgData name="Pável Lelis" userId="5daf863af38fe69c" providerId="LiveId" clId="{8353D6AA-93D7-4086-B078-5FCC3C8C9F27}" dt="2025-04-30T15:42:13.366" v="2822" actId="478"/>
          <ac:spMkLst>
            <pc:docMk/>
            <pc:sldMk cId="2125622886" sldId="335"/>
            <ac:spMk id="23" creationId="{0FAF4D51-6C5A-B11A-5494-A10250003E87}"/>
          </ac:spMkLst>
        </pc:spChg>
        <pc:spChg chg="add mod">
          <ac:chgData name="Pável Lelis" userId="5daf863af38fe69c" providerId="LiveId" clId="{8353D6AA-93D7-4086-B078-5FCC3C8C9F27}" dt="2025-04-30T18:20:49.317" v="3755" actId="20577"/>
          <ac:spMkLst>
            <pc:docMk/>
            <pc:sldMk cId="2125622886" sldId="335"/>
            <ac:spMk id="204" creationId="{2D250D58-C2A0-E07B-5CD8-0F0F91A5BDAD}"/>
          </ac:spMkLst>
        </pc:spChg>
        <pc:graphicFrameChg chg="del">
          <ac:chgData name="Pável Lelis" userId="5daf863af38fe69c" providerId="LiveId" clId="{8353D6AA-93D7-4086-B078-5FCC3C8C9F27}" dt="2025-04-30T15:42:13.366" v="2822" actId="478"/>
          <ac:graphicFrameMkLst>
            <pc:docMk/>
            <pc:sldMk cId="2125622886" sldId="335"/>
            <ac:graphicFrameMk id="19" creationId="{734EB210-AB7F-EAF2-3336-0347905F0CD7}"/>
          </ac:graphicFrameMkLst>
        </pc:graphicFrameChg>
        <pc:picChg chg="add mod">
          <ac:chgData name="Pável Lelis" userId="5daf863af38fe69c" providerId="LiveId" clId="{8353D6AA-93D7-4086-B078-5FCC3C8C9F27}" dt="2025-04-30T15:49:40.128" v="2851" actId="14100"/>
          <ac:picMkLst>
            <pc:docMk/>
            <pc:sldMk cId="2125622886" sldId="335"/>
            <ac:picMk id="3" creationId="{24BA67CB-92E8-CF28-6331-AFD48B1BEFFA}"/>
          </ac:picMkLst>
        </pc:picChg>
        <pc:picChg chg="add mod">
          <ac:chgData name="Pável Lelis" userId="5daf863af38fe69c" providerId="LiveId" clId="{8353D6AA-93D7-4086-B078-5FCC3C8C9F27}" dt="2025-04-30T15:48:49.337" v="2838" actId="1076"/>
          <ac:picMkLst>
            <pc:docMk/>
            <pc:sldMk cId="2125622886" sldId="335"/>
            <ac:picMk id="5" creationId="{E10ADE07-D4EB-E810-5279-7B1350E79F34}"/>
          </ac:picMkLst>
        </pc:picChg>
        <pc:picChg chg="add mod">
          <ac:chgData name="Pável Lelis" userId="5daf863af38fe69c" providerId="LiveId" clId="{8353D6AA-93D7-4086-B078-5FCC3C8C9F27}" dt="2025-04-30T15:49:45.143" v="2853" actId="1076"/>
          <ac:picMkLst>
            <pc:docMk/>
            <pc:sldMk cId="2125622886" sldId="335"/>
            <ac:picMk id="7" creationId="{32FB6179-1158-50D0-BC3F-8D304EE9BA20}"/>
          </ac:picMkLst>
        </pc:picChg>
        <pc:picChg chg="add mod">
          <ac:chgData name="Pável Lelis" userId="5daf863af38fe69c" providerId="LiveId" clId="{8353D6AA-93D7-4086-B078-5FCC3C8C9F27}" dt="2025-04-30T15:49:13.900" v="2843" actId="14100"/>
          <ac:picMkLst>
            <pc:docMk/>
            <pc:sldMk cId="2125622886" sldId="335"/>
            <ac:picMk id="9" creationId="{8AFE0140-A863-0246-0056-032073D9130C}"/>
          </ac:picMkLst>
        </pc:picChg>
        <pc:picChg chg="del">
          <ac:chgData name="Pável Lelis" userId="5daf863af38fe69c" providerId="LiveId" clId="{8353D6AA-93D7-4086-B078-5FCC3C8C9F27}" dt="2025-04-30T15:42:13.366" v="2822" actId="478"/>
          <ac:picMkLst>
            <pc:docMk/>
            <pc:sldMk cId="2125622886" sldId="335"/>
            <ac:picMk id="15" creationId="{7F25A73F-B014-84DB-E11D-75CB21C3D7F8}"/>
          </ac:picMkLst>
        </pc:picChg>
      </pc:sldChg>
      <pc:sldChg chg="addSp delSp modSp add mod ord modAnim">
        <pc:chgData name="Pável Lelis" userId="5daf863af38fe69c" providerId="LiveId" clId="{8353D6AA-93D7-4086-B078-5FCC3C8C9F27}" dt="2025-04-30T18:28:56.229" v="3814" actId="14100"/>
        <pc:sldMkLst>
          <pc:docMk/>
          <pc:sldMk cId="371048027" sldId="336"/>
        </pc:sldMkLst>
        <pc:spChg chg="mod">
          <ac:chgData name="Pável Lelis" userId="5daf863af38fe69c" providerId="LiveId" clId="{8353D6AA-93D7-4086-B078-5FCC3C8C9F27}" dt="2025-04-30T16:05:06.343" v="3652" actId="20577"/>
          <ac:spMkLst>
            <pc:docMk/>
            <pc:sldMk cId="371048027" sldId="336"/>
            <ac:spMk id="2" creationId="{372EDFD9-E8F3-2613-BC7B-CE75E88B60E3}"/>
          </ac:spMkLst>
        </pc:spChg>
        <pc:spChg chg="add del mod">
          <ac:chgData name="Pável Lelis" userId="5daf863af38fe69c" providerId="LiveId" clId="{8353D6AA-93D7-4086-B078-5FCC3C8C9F27}" dt="2025-04-30T16:05:15.445" v="3671" actId="1036"/>
          <ac:spMkLst>
            <pc:docMk/>
            <pc:sldMk cId="371048027" sldId="336"/>
            <ac:spMk id="3" creationId="{1D8EB55A-6AFA-468A-48BC-5AD95AF978CC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6" creationId="{F7AD964D-EAA2-A860-2356-C0B55C8E97EB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9" creationId="{49A1FF60-F592-2062-1EA8-7717F63BEA41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10" creationId="{BB6F79A7-EFDC-6852-E724-92086622D756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11" creationId="{5A6947A1-1805-0329-E3CA-C2D0DF6DB5A4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12" creationId="{26F571D2-FFAC-3A41-20ED-D80992333848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14" creationId="{32548AE1-7D3D-DA38-9EC8-ECD8B049BFBD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25" creationId="{AC236F48-EB24-F87B-5469-9C65F39C4D7F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37" creationId="{33734B83-3187-EE16-CC24-DD41474EAE30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38" creationId="{CF14C472-7B68-005D-67F4-7BB115459F22}"/>
          </ac:spMkLst>
        </pc:spChg>
        <pc:spChg chg="add mod">
          <ac:chgData name="Pável Lelis" userId="5daf863af38fe69c" providerId="LiveId" clId="{8353D6AA-93D7-4086-B078-5FCC3C8C9F27}" dt="2025-04-30T15:59:07.803" v="3320"/>
          <ac:spMkLst>
            <pc:docMk/>
            <pc:sldMk cId="371048027" sldId="336"/>
            <ac:spMk id="47" creationId="{913B31AC-4189-0B27-D6FA-00ED2F5DD393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50" creationId="{63082B5A-E0B4-9E9C-5B82-4A32D78BB5E7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52" creationId="{916F4C54-4371-33E1-C344-D021743BE112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53" creationId="{7AAF6832-B792-B669-E728-147AA4A72EC7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54" creationId="{9284200B-D441-4C1B-AE7D-4730C832E120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55" creationId="{A95057F7-5172-16CE-07EF-303975E70E3F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133" creationId="{15748ECA-DA45-004F-BFA4-A06EBDECF922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134" creationId="{2CCA984F-84B5-0237-C925-69951446C3F5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141" creationId="{0CD627F1-C1DC-F607-6DC1-440779758C04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146" creationId="{220891C0-06F7-6433-1E88-8BB335EB3491}"/>
          </ac:spMkLst>
        </pc:spChg>
        <pc:spChg chg="add mod">
          <ac:chgData name="Pável Lelis" userId="5daf863af38fe69c" providerId="LiveId" clId="{8353D6AA-93D7-4086-B078-5FCC3C8C9F27}" dt="2025-04-30T15:59:17.416" v="3322"/>
          <ac:spMkLst>
            <pc:docMk/>
            <pc:sldMk cId="371048027" sldId="336"/>
            <ac:spMk id="157" creationId="{013F8CC7-5DDF-D81D-A349-6A3D8793B404}"/>
          </ac:spMkLst>
        </pc:spChg>
        <pc:spChg chg="add mod">
          <ac:chgData name="Pável Lelis" userId="5daf863af38fe69c" providerId="LiveId" clId="{8353D6AA-93D7-4086-B078-5FCC3C8C9F27}" dt="2025-04-30T16:05:15.445" v="3671" actId="1036"/>
          <ac:spMkLst>
            <pc:docMk/>
            <pc:sldMk cId="371048027" sldId="336"/>
            <ac:spMk id="159" creationId="{03C69BD9-FC46-A872-11DA-6D11978AE422}"/>
          </ac:spMkLst>
        </pc:spChg>
        <pc:spChg chg="mod">
          <ac:chgData name="Pável Lelis" userId="5daf863af38fe69c" providerId="LiveId" clId="{8353D6AA-93D7-4086-B078-5FCC3C8C9F27}" dt="2025-04-30T16:00:28.307" v="3352" actId="20577"/>
          <ac:spMkLst>
            <pc:docMk/>
            <pc:sldMk cId="371048027" sldId="336"/>
            <ac:spMk id="160" creationId="{B9B18584-C99A-5EA8-7F52-9D17BBB14812}"/>
          </ac:spMkLst>
        </pc:spChg>
        <pc:spChg chg="mod">
          <ac:chgData name="Pável Lelis" userId="5daf863af38fe69c" providerId="LiveId" clId="{8353D6AA-93D7-4086-B078-5FCC3C8C9F27}" dt="2025-04-30T16:00:49.028" v="3362" actId="20577"/>
          <ac:spMkLst>
            <pc:docMk/>
            <pc:sldMk cId="371048027" sldId="336"/>
            <ac:spMk id="161" creationId="{630C768C-E3AA-F04C-EB27-7B239244C11D}"/>
          </ac:spMkLst>
        </pc:spChg>
        <pc:spChg chg="add mod">
          <ac:chgData name="Pável Lelis" userId="5daf863af38fe69c" providerId="LiveId" clId="{8353D6AA-93D7-4086-B078-5FCC3C8C9F27}" dt="2025-04-30T16:05:15.445" v="3671" actId="1036"/>
          <ac:spMkLst>
            <pc:docMk/>
            <pc:sldMk cId="371048027" sldId="336"/>
            <ac:spMk id="162" creationId="{ACB54B54-0903-9142-3258-A33CE7A76969}"/>
          </ac:spMkLst>
        </pc:spChg>
        <pc:spChg chg="add mod">
          <ac:chgData name="Pável Lelis" userId="5daf863af38fe69c" providerId="LiveId" clId="{8353D6AA-93D7-4086-B078-5FCC3C8C9F27}" dt="2025-04-30T16:01:14.266" v="3382" actId="20577"/>
          <ac:spMkLst>
            <pc:docMk/>
            <pc:sldMk cId="371048027" sldId="336"/>
            <ac:spMk id="163" creationId="{4D4C7568-EE37-9C0E-3BAC-1DC76F6F21EA}"/>
          </ac:spMkLst>
        </pc:spChg>
        <pc:spChg chg="del">
          <ac:chgData name="Pável Lelis" userId="5daf863af38fe69c" providerId="LiveId" clId="{8353D6AA-93D7-4086-B078-5FCC3C8C9F27}" dt="2025-04-30T16:01:23.431" v="3388" actId="478"/>
          <ac:spMkLst>
            <pc:docMk/>
            <pc:sldMk cId="371048027" sldId="336"/>
            <ac:spMk id="164" creationId="{68C6CA79-B988-76CE-E956-579E62D44454}"/>
          </ac:spMkLst>
        </pc:spChg>
        <pc:spChg chg="add mod">
          <ac:chgData name="Pável Lelis" userId="5daf863af38fe69c" providerId="LiveId" clId="{8353D6AA-93D7-4086-B078-5FCC3C8C9F27}" dt="2025-04-30T16:00:36.756" v="3357" actId="20577"/>
          <ac:spMkLst>
            <pc:docMk/>
            <pc:sldMk cId="371048027" sldId="336"/>
            <ac:spMk id="165" creationId="{28E01EF2-0015-6F66-0FC8-B858C5EF7896}"/>
          </ac:spMkLst>
        </pc:spChg>
        <pc:spChg chg="mod">
          <ac:chgData name="Pável Lelis" userId="5daf863af38fe69c" providerId="LiveId" clId="{8353D6AA-93D7-4086-B078-5FCC3C8C9F27}" dt="2025-04-30T16:05:15.445" v="3671" actId="1036"/>
          <ac:spMkLst>
            <pc:docMk/>
            <pc:sldMk cId="371048027" sldId="336"/>
            <ac:spMk id="166" creationId="{EB172EBF-EF39-80B0-9E5D-39A878109700}"/>
          </ac:spMkLst>
        </pc:spChg>
        <pc:spChg chg="mod">
          <ac:chgData name="Pável Lelis" userId="5daf863af38fe69c" providerId="LiveId" clId="{8353D6AA-93D7-4086-B078-5FCC3C8C9F27}" dt="2025-04-30T16:05:15.445" v="3671" actId="1036"/>
          <ac:spMkLst>
            <pc:docMk/>
            <pc:sldMk cId="371048027" sldId="336"/>
            <ac:spMk id="167" creationId="{B112C2B4-54BE-D4DB-F527-D1467F6368B1}"/>
          </ac:spMkLst>
        </pc:spChg>
        <pc:spChg chg="add mod">
          <ac:chgData name="Pável Lelis" userId="5daf863af38fe69c" providerId="LiveId" clId="{8353D6AA-93D7-4086-B078-5FCC3C8C9F27}" dt="2025-04-30T16:05:15.445" v="3671" actId="1036"/>
          <ac:spMkLst>
            <pc:docMk/>
            <pc:sldMk cId="371048027" sldId="336"/>
            <ac:spMk id="168" creationId="{E45720CA-2FF6-FD72-3521-D63A3BB6BB5F}"/>
          </ac:spMkLst>
        </pc:spChg>
        <pc:spChg chg="mod">
          <ac:chgData name="Pável Lelis" userId="5daf863af38fe69c" providerId="LiveId" clId="{8353D6AA-93D7-4086-B078-5FCC3C8C9F27}" dt="2025-04-30T16:05:15.445" v="3671" actId="1036"/>
          <ac:spMkLst>
            <pc:docMk/>
            <pc:sldMk cId="371048027" sldId="336"/>
            <ac:spMk id="178" creationId="{BDBDDE15-740A-F81F-0D51-9E8CB69A9C18}"/>
          </ac:spMkLst>
        </pc:spChg>
        <pc:spChg chg="mod">
          <ac:chgData name="Pável Lelis" userId="5daf863af38fe69c" providerId="LiveId" clId="{8353D6AA-93D7-4086-B078-5FCC3C8C9F27}" dt="2025-04-30T16:02:52.704" v="3469" actId="20577"/>
          <ac:spMkLst>
            <pc:docMk/>
            <pc:sldMk cId="371048027" sldId="336"/>
            <ac:spMk id="179" creationId="{B158E196-4A01-066A-9B0F-4BB3D49CB7FD}"/>
          </ac:spMkLst>
        </pc:spChg>
        <pc:spChg chg="add mod">
          <ac:chgData name="Pável Lelis" userId="5daf863af38fe69c" providerId="LiveId" clId="{8353D6AA-93D7-4086-B078-5FCC3C8C9F27}" dt="2025-04-30T16:05:15.445" v="3671" actId="1036"/>
          <ac:spMkLst>
            <pc:docMk/>
            <pc:sldMk cId="371048027" sldId="336"/>
            <ac:spMk id="180" creationId="{547EF8A5-D202-C9BF-BA29-4D9F444B8811}"/>
          </ac:spMkLst>
        </pc:spChg>
        <pc:spChg chg="mod">
          <ac:chgData name="Pável Lelis" userId="5daf863af38fe69c" providerId="LiveId" clId="{8353D6AA-93D7-4086-B078-5FCC3C8C9F27}" dt="2025-04-30T16:03:46.876" v="3581" actId="20577"/>
          <ac:spMkLst>
            <pc:docMk/>
            <pc:sldMk cId="371048027" sldId="336"/>
            <ac:spMk id="181" creationId="{B0D1038F-BB9C-6862-4DAA-06E28ED1F096}"/>
          </ac:spMkLst>
        </pc:spChg>
        <pc:spChg chg="mod">
          <ac:chgData name="Pável Lelis" userId="5daf863af38fe69c" providerId="LiveId" clId="{8353D6AA-93D7-4086-B078-5FCC3C8C9F27}" dt="2025-04-30T18:28:48.344" v="3813" actId="14100"/>
          <ac:spMkLst>
            <pc:docMk/>
            <pc:sldMk cId="371048027" sldId="336"/>
            <ac:spMk id="182" creationId="{242282F8-17D7-EDCB-56E4-425035DDE3AB}"/>
          </ac:spMkLst>
        </pc:spChg>
        <pc:spChg chg="mod">
          <ac:chgData name="Pável Lelis" userId="5daf863af38fe69c" providerId="LiveId" clId="{8353D6AA-93D7-4086-B078-5FCC3C8C9F27}" dt="2025-04-30T18:28:56.229" v="3814" actId="14100"/>
          <ac:spMkLst>
            <pc:docMk/>
            <pc:sldMk cId="371048027" sldId="336"/>
            <ac:spMk id="187" creationId="{15182879-DFE6-2F01-0A40-A781ABB6837B}"/>
          </ac:spMkLst>
        </pc:spChg>
        <pc:spChg chg="add del mod">
          <ac:chgData name="Pável Lelis" userId="5daf863af38fe69c" providerId="LiveId" clId="{8353D6AA-93D7-4086-B078-5FCC3C8C9F27}" dt="2025-04-30T16:02:17.790" v="3410" actId="478"/>
          <ac:spMkLst>
            <pc:docMk/>
            <pc:sldMk cId="371048027" sldId="336"/>
            <ac:spMk id="191" creationId="{A4DBAA7E-4774-8D22-5042-ECD9054C8F88}"/>
          </ac:spMkLst>
        </pc:spChg>
        <pc:spChg chg="add del mod">
          <ac:chgData name="Pável Lelis" userId="5daf863af38fe69c" providerId="LiveId" clId="{8353D6AA-93D7-4086-B078-5FCC3C8C9F27}" dt="2025-04-30T16:02:16.925" v="3409" actId="478"/>
          <ac:spMkLst>
            <pc:docMk/>
            <pc:sldMk cId="371048027" sldId="336"/>
            <ac:spMk id="192" creationId="{A1270DA6-FBEA-CC54-149D-DBBDCBB301D0}"/>
          </ac:spMkLst>
        </pc:spChg>
        <pc:spChg chg="add del mod">
          <ac:chgData name="Pável Lelis" userId="5daf863af38fe69c" providerId="LiveId" clId="{8353D6AA-93D7-4086-B078-5FCC3C8C9F27}" dt="2025-04-30T16:02:15.916" v="3408" actId="478"/>
          <ac:spMkLst>
            <pc:docMk/>
            <pc:sldMk cId="371048027" sldId="336"/>
            <ac:spMk id="193" creationId="{EAA6D620-53C8-0508-949C-444E708FF03D}"/>
          </ac:spMkLst>
        </pc:spChg>
        <pc:spChg chg="add del mod">
          <ac:chgData name="Pável Lelis" userId="5daf863af38fe69c" providerId="LiveId" clId="{8353D6AA-93D7-4086-B078-5FCC3C8C9F27}" dt="2025-04-30T16:02:04.941" v="3405" actId="478"/>
          <ac:spMkLst>
            <pc:docMk/>
            <pc:sldMk cId="371048027" sldId="336"/>
            <ac:spMk id="201" creationId="{0BCAEC7E-CA9D-1B43-1DFC-D710309CF05C}"/>
          </ac:spMkLst>
        </pc:spChg>
        <pc:spChg chg="add del mod">
          <ac:chgData name="Pável Lelis" userId="5daf863af38fe69c" providerId="LiveId" clId="{8353D6AA-93D7-4086-B078-5FCC3C8C9F27}" dt="2025-04-30T18:16:03.307" v="3698" actId="21"/>
          <ac:spMkLst>
            <pc:docMk/>
            <pc:sldMk cId="371048027" sldId="336"/>
            <ac:spMk id="204" creationId="{2D250D58-C2A0-E07B-5CD8-0F0F91A5BDAD}"/>
          </ac:spMkLst>
        </pc:spChg>
        <pc:graphicFrameChg chg="del">
          <ac:chgData name="Pável Lelis" userId="5daf863af38fe69c" providerId="LiveId" clId="{8353D6AA-93D7-4086-B078-5FCC3C8C9F27}" dt="2025-04-30T15:55:16.578" v="3072" actId="478"/>
          <ac:graphicFrameMkLst>
            <pc:docMk/>
            <pc:sldMk cId="371048027" sldId="336"/>
            <ac:graphicFrameMk id="7" creationId="{E0178C17-5124-1048-0CEE-B809A92C0848}"/>
          </ac:graphicFrameMkLst>
        </pc:graphicFrameChg>
        <pc:picChg chg="del">
          <ac:chgData name="Pável Lelis" userId="5daf863af38fe69c" providerId="LiveId" clId="{8353D6AA-93D7-4086-B078-5FCC3C8C9F27}" dt="2025-04-30T16:02:03.481" v="3404" actId="478"/>
          <ac:picMkLst>
            <pc:docMk/>
            <pc:sldMk cId="371048027" sldId="336"/>
            <ac:picMk id="183" creationId="{D799626D-69C6-434A-60E7-CA3DBB7C3877}"/>
          </ac:picMkLst>
        </pc:picChg>
        <pc:picChg chg="del">
          <ac:chgData name="Pável Lelis" userId="5daf863af38fe69c" providerId="LiveId" clId="{8353D6AA-93D7-4086-B078-5FCC3C8C9F27}" dt="2025-04-30T16:02:01.072" v="3402" actId="478"/>
          <ac:picMkLst>
            <pc:docMk/>
            <pc:sldMk cId="371048027" sldId="336"/>
            <ac:picMk id="184" creationId="{2CA67112-0EE0-CC28-2282-717D843EA855}"/>
          </ac:picMkLst>
        </pc:picChg>
        <pc:picChg chg="del">
          <ac:chgData name="Pável Lelis" userId="5daf863af38fe69c" providerId="LiveId" clId="{8353D6AA-93D7-4086-B078-5FCC3C8C9F27}" dt="2025-04-30T16:01:59.998" v="3401" actId="478"/>
          <ac:picMkLst>
            <pc:docMk/>
            <pc:sldMk cId="371048027" sldId="336"/>
            <ac:picMk id="185" creationId="{F7BB25B1-0119-B746-7345-6905E219FC23}"/>
          </ac:picMkLst>
        </pc:picChg>
        <pc:picChg chg="del">
          <ac:chgData name="Pável Lelis" userId="5daf863af38fe69c" providerId="LiveId" clId="{8353D6AA-93D7-4086-B078-5FCC3C8C9F27}" dt="2025-04-30T16:01:57.426" v="3398" actId="478"/>
          <ac:picMkLst>
            <pc:docMk/>
            <pc:sldMk cId="371048027" sldId="336"/>
            <ac:picMk id="186" creationId="{179B3F2F-5732-FBBD-EFB1-6DD618940D41}"/>
          </ac:picMkLst>
        </pc:picChg>
        <pc:picChg chg="del">
          <ac:chgData name="Pável Lelis" userId="5daf863af38fe69c" providerId="LiveId" clId="{8353D6AA-93D7-4086-B078-5FCC3C8C9F27}" dt="2025-04-30T16:02:07.662" v="3407" actId="478"/>
          <ac:picMkLst>
            <pc:docMk/>
            <pc:sldMk cId="371048027" sldId="336"/>
            <ac:picMk id="188" creationId="{F1C9E512-E075-5CC8-8804-F5A046077979}"/>
          </ac:picMkLst>
        </pc:picChg>
        <pc:picChg chg="del">
          <ac:chgData name="Pável Lelis" userId="5daf863af38fe69c" providerId="LiveId" clId="{8353D6AA-93D7-4086-B078-5FCC3C8C9F27}" dt="2025-04-30T16:01:59.404" v="3400" actId="478"/>
          <ac:picMkLst>
            <pc:docMk/>
            <pc:sldMk cId="371048027" sldId="336"/>
            <ac:picMk id="189" creationId="{FEFA183D-27C0-5B67-E230-795175079A4E}"/>
          </ac:picMkLst>
        </pc:picChg>
        <pc:picChg chg="del">
          <ac:chgData name="Pável Lelis" userId="5daf863af38fe69c" providerId="LiveId" clId="{8353D6AA-93D7-4086-B078-5FCC3C8C9F27}" dt="2025-04-30T16:02:01.689" v="3403" actId="478"/>
          <ac:picMkLst>
            <pc:docMk/>
            <pc:sldMk cId="371048027" sldId="336"/>
            <ac:picMk id="190" creationId="{2332A756-7975-8D3B-A59F-ECFD55F868EB}"/>
          </ac:picMkLst>
        </pc:picChg>
        <pc:picChg chg="del">
          <ac:chgData name="Pável Lelis" userId="5daf863af38fe69c" providerId="LiveId" clId="{8353D6AA-93D7-4086-B078-5FCC3C8C9F27}" dt="2025-04-30T16:02:19.923" v="3411" actId="478"/>
          <ac:picMkLst>
            <pc:docMk/>
            <pc:sldMk cId="371048027" sldId="336"/>
            <ac:picMk id="194" creationId="{E1F2BABC-E0B5-D60C-143D-01AA65293654}"/>
          </ac:picMkLst>
        </pc:picChg>
        <pc:picChg chg="del">
          <ac:chgData name="Pável Lelis" userId="5daf863af38fe69c" providerId="LiveId" clId="{8353D6AA-93D7-4086-B078-5FCC3C8C9F27}" dt="2025-04-30T16:02:19.923" v="3411" actId="478"/>
          <ac:picMkLst>
            <pc:docMk/>
            <pc:sldMk cId="371048027" sldId="336"/>
            <ac:picMk id="195" creationId="{9FD54044-7690-293E-ADC8-9B3FE38272C2}"/>
          </ac:picMkLst>
        </pc:picChg>
        <pc:picChg chg="del">
          <ac:chgData name="Pável Lelis" userId="5daf863af38fe69c" providerId="LiveId" clId="{8353D6AA-93D7-4086-B078-5FCC3C8C9F27}" dt="2025-04-30T16:01:58.539" v="3399" actId="478"/>
          <ac:picMkLst>
            <pc:docMk/>
            <pc:sldMk cId="371048027" sldId="336"/>
            <ac:picMk id="196" creationId="{5CEB36CA-CF6C-2401-432A-802FC432D7EC}"/>
          </ac:picMkLst>
        </pc:picChg>
        <pc:picChg chg="del">
          <ac:chgData name="Pável Lelis" userId="5daf863af38fe69c" providerId="LiveId" clId="{8353D6AA-93D7-4086-B078-5FCC3C8C9F27}" dt="2025-04-30T16:01:57.426" v="3398" actId="478"/>
          <ac:picMkLst>
            <pc:docMk/>
            <pc:sldMk cId="371048027" sldId="336"/>
            <ac:picMk id="197" creationId="{E1744B42-520C-BC9C-56C9-D87F0F47E901}"/>
          </ac:picMkLst>
        </pc:picChg>
        <pc:picChg chg="del">
          <ac:chgData name="Pável Lelis" userId="5daf863af38fe69c" providerId="LiveId" clId="{8353D6AA-93D7-4086-B078-5FCC3C8C9F27}" dt="2025-04-30T16:02:19.923" v="3411" actId="478"/>
          <ac:picMkLst>
            <pc:docMk/>
            <pc:sldMk cId="371048027" sldId="336"/>
            <ac:picMk id="198" creationId="{21BD158E-5BAF-B8DF-8976-284D1C06A8A0}"/>
          </ac:picMkLst>
        </pc:picChg>
        <pc:picChg chg="del">
          <ac:chgData name="Pável Lelis" userId="5daf863af38fe69c" providerId="LiveId" clId="{8353D6AA-93D7-4086-B078-5FCC3C8C9F27}" dt="2025-04-30T16:02:19.923" v="3411" actId="478"/>
          <ac:picMkLst>
            <pc:docMk/>
            <pc:sldMk cId="371048027" sldId="336"/>
            <ac:picMk id="199" creationId="{2DA4BAF8-BBAE-EE34-5A14-0B77A5797ED2}"/>
          </ac:picMkLst>
        </pc:picChg>
        <pc:picChg chg="del">
          <ac:chgData name="Pável Lelis" userId="5daf863af38fe69c" providerId="LiveId" clId="{8353D6AA-93D7-4086-B078-5FCC3C8C9F27}" dt="2025-04-30T16:02:19.923" v="3411" actId="478"/>
          <ac:picMkLst>
            <pc:docMk/>
            <pc:sldMk cId="371048027" sldId="336"/>
            <ac:picMk id="200" creationId="{2E2D1523-B33F-5DD2-F7BE-55106D3ACA8E}"/>
          </ac:picMkLst>
        </pc:picChg>
        <pc:picChg chg="del">
          <ac:chgData name="Pável Lelis" userId="5daf863af38fe69c" providerId="LiveId" clId="{8353D6AA-93D7-4086-B078-5FCC3C8C9F27}" dt="2025-04-30T16:02:06.180" v="3406" actId="478"/>
          <ac:picMkLst>
            <pc:docMk/>
            <pc:sldMk cId="371048027" sldId="336"/>
            <ac:picMk id="202" creationId="{429B1A37-4953-E7DF-2B71-F5B68375B3F4}"/>
          </ac:picMkLst>
        </pc:picChg>
        <pc:cxnChg chg="mod">
          <ac:chgData name="Pável Lelis" userId="5daf863af38fe69c" providerId="LiveId" clId="{8353D6AA-93D7-4086-B078-5FCC3C8C9F27}" dt="2025-04-30T18:15:52.456" v="3697" actId="14100"/>
          <ac:cxnSpMkLst>
            <pc:docMk/>
            <pc:sldMk cId="371048027" sldId="336"/>
            <ac:cxnSpMk id="169" creationId="{D628B1A6-8CA0-7BB7-7CBB-204F31FE448F}"/>
          </ac:cxnSpMkLst>
        </pc:cxnChg>
        <pc:cxnChg chg="mod">
          <ac:chgData name="Pável Lelis" userId="5daf863af38fe69c" providerId="LiveId" clId="{8353D6AA-93D7-4086-B078-5FCC3C8C9F27}" dt="2025-04-30T18:15:52.456" v="3697" actId="14100"/>
          <ac:cxnSpMkLst>
            <pc:docMk/>
            <pc:sldMk cId="371048027" sldId="336"/>
            <ac:cxnSpMk id="170" creationId="{916E4A1C-EAC7-34A6-3924-21CE9563D242}"/>
          </ac:cxnSpMkLst>
        </pc:cxnChg>
        <pc:cxnChg chg="mod">
          <ac:chgData name="Pável Lelis" userId="5daf863af38fe69c" providerId="LiveId" clId="{8353D6AA-93D7-4086-B078-5FCC3C8C9F27}" dt="2025-04-30T16:02:34.563" v="3445" actId="14100"/>
          <ac:cxnSpMkLst>
            <pc:docMk/>
            <pc:sldMk cId="371048027" sldId="336"/>
            <ac:cxnSpMk id="171" creationId="{7A491278-6711-68BD-E17D-AC0B57947B71}"/>
          </ac:cxnSpMkLst>
        </pc:cxnChg>
        <pc:cxnChg chg="mod">
          <ac:chgData name="Pável Lelis" userId="5daf863af38fe69c" providerId="LiveId" clId="{8353D6AA-93D7-4086-B078-5FCC3C8C9F27}" dt="2025-04-30T16:02:34.563" v="3445" actId="14100"/>
          <ac:cxnSpMkLst>
            <pc:docMk/>
            <pc:sldMk cId="371048027" sldId="336"/>
            <ac:cxnSpMk id="172" creationId="{0DFD504C-29B1-9A0D-3442-8D1C35F88506}"/>
          </ac:cxnSpMkLst>
        </pc:cxnChg>
        <pc:cxnChg chg="mod">
          <ac:chgData name="Pável Lelis" userId="5daf863af38fe69c" providerId="LiveId" clId="{8353D6AA-93D7-4086-B078-5FCC3C8C9F27}" dt="2025-04-30T16:02:34.563" v="3445" actId="14100"/>
          <ac:cxnSpMkLst>
            <pc:docMk/>
            <pc:sldMk cId="371048027" sldId="336"/>
            <ac:cxnSpMk id="173" creationId="{86EDDDA0-908D-EEA8-A1DA-634A684B6CE6}"/>
          </ac:cxnSpMkLst>
        </pc:cxnChg>
        <pc:cxnChg chg="mod">
          <ac:chgData name="Pável Lelis" userId="5daf863af38fe69c" providerId="LiveId" clId="{8353D6AA-93D7-4086-B078-5FCC3C8C9F27}" dt="2025-04-30T16:02:34.563" v="3445" actId="14100"/>
          <ac:cxnSpMkLst>
            <pc:docMk/>
            <pc:sldMk cId="371048027" sldId="336"/>
            <ac:cxnSpMk id="174" creationId="{2A921F85-19F4-6170-502C-675F2DF75A7A}"/>
          </ac:cxnSpMkLst>
        </pc:cxnChg>
        <pc:cxnChg chg="mod">
          <ac:chgData name="Pável Lelis" userId="5daf863af38fe69c" providerId="LiveId" clId="{8353D6AA-93D7-4086-B078-5FCC3C8C9F27}" dt="2025-04-30T16:02:34.563" v="3445" actId="14100"/>
          <ac:cxnSpMkLst>
            <pc:docMk/>
            <pc:sldMk cId="371048027" sldId="336"/>
            <ac:cxnSpMk id="175" creationId="{7E3DD604-965E-095B-7BF9-FD322FB216EF}"/>
          </ac:cxnSpMkLst>
        </pc:cxnChg>
        <pc:cxnChg chg="mod">
          <ac:chgData name="Pável Lelis" userId="5daf863af38fe69c" providerId="LiveId" clId="{8353D6AA-93D7-4086-B078-5FCC3C8C9F27}" dt="2025-04-30T16:02:34.563" v="3445" actId="14100"/>
          <ac:cxnSpMkLst>
            <pc:docMk/>
            <pc:sldMk cId="371048027" sldId="336"/>
            <ac:cxnSpMk id="176" creationId="{4F8CC610-02E1-690E-1549-E541A82206D0}"/>
          </ac:cxnSpMkLst>
        </pc:cxnChg>
        <pc:cxnChg chg="del">
          <ac:chgData name="Pável Lelis" userId="5daf863af38fe69c" providerId="LiveId" clId="{8353D6AA-93D7-4086-B078-5FCC3C8C9F27}" dt="2025-04-30T16:01:24.456" v="3389" actId="478"/>
          <ac:cxnSpMkLst>
            <pc:docMk/>
            <pc:sldMk cId="371048027" sldId="336"/>
            <ac:cxnSpMk id="177" creationId="{FACE857A-6C36-A9BC-3183-F2DF3564B46F}"/>
          </ac:cxnSpMkLst>
        </pc:cxnChg>
      </pc:sldChg>
      <pc:sldChg chg="add">
        <pc:chgData name="Pável Lelis" userId="5daf863af38fe69c" providerId="LiveId" clId="{8353D6AA-93D7-4086-B078-5FCC3C8C9F27}" dt="2025-04-30T18:23:25.049" v="3773" actId="2890"/>
        <pc:sldMkLst>
          <pc:docMk/>
          <pc:sldMk cId="3222352843" sldId="33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AE0AE0-BE66-4008-8E24-945E831DA49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9CA7356-22B4-440D-82EC-75BD35ABAB89}">
      <dgm:prSet phldrT="[Texto]"/>
      <dgm:spPr/>
      <dgm:t>
        <a:bodyPr/>
        <a:lstStyle/>
        <a:p>
          <a:pPr>
            <a:buNone/>
          </a:pPr>
          <a:r>
            <a:rPr lang="pt-BR" b="1" dirty="0"/>
            <a:t>Dimensionalidade D = 10</a:t>
          </a:r>
          <a:endParaRPr lang="pt-BR" dirty="0"/>
        </a:p>
      </dgm:t>
    </dgm:pt>
    <dgm:pt modelId="{F64807D2-287D-4284-9997-996299D54484}" type="parTrans" cxnId="{D6F1EFF0-BA65-42CE-A3E2-0C3CC24D17FD}">
      <dgm:prSet/>
      <dgm:spPr/>
      <dgm:t>
        <a:bodyPr/>
        <a:lstStyle/>
        <a:p>
          <a:endParaRPr lang="pt-BR"/>
        </a:p>
      </dgm:t>
    </dgm:pt>
    <dgm:pt modelId="{DA0AEF4D-42D9-4D57-A06C-4F4C71791FFE}" type="sibTrans" cxnId="{D6F1EFF0-BA65-42CE-A3E2-0C3CC24D17FD}">
      <dgm:prSet/>
      <dgm:spPr/>
      <dgm:t>
        <a:bodyPr/>
        <a:lstStyle/>
        <a:p>
          <a:endParaRPr lang="pt-BR"/>
        </a:p>
      </dgm:t>
    </dgm:pt>
    <dgm:pt modelId="{3E8F642E-83BE-4EAF-8498-E73D01394DEB}">
      <dgm:prSet phldrT="[Texto]"/>
      <dgm:spPr/>
      <dgm:t>
        <a:bodyPr/>
        <a:lstStyle/>
        <a:p>
          <a:pPr>
            <a:buNone/>
          </a:pPr>
          <a:r>
            <a:rPr lang="pt-BR" b="1" baseline="0" dirty="0"/>
            <a:t>Número de Picos</a:t>
          </a:r>
          <a:r>
            <a:rPr lang="pt-BR" baseline="0" dirty="0"/>
            <a:t>	m = 25</a:t>
          </a:r>
        </a:p>
      </dgm:t>
    </dgm:pt>
    <dgm:pt modelId="{292FCF90-0F76-41A7-ABA6-528E49686F3D}" type="parTrans" cxnId="{343CA60B-E73F-4B09-B8BD-EE1DB310D43E}">
      <dgm:prSet/>
      <dgm:spPr/>
      <dgm:t>
        <a:bodyPr/>
        <a:lstStyle/>
        <a:p>
          <a:endParaRPr lang="pt-BR"/>
        </a:p>
      </dgm:t>
    </dgm:pt>
    <dgm:pt modelId="{C5F83EDD-C8CF-4D0E-8050-CCD2AC4BB429}" type="sibTrans" cxnId="{343CA60B-E73F-4B09-B8BD-EE1DB310D43E}">
      <dgm:prSet/>
      <dgm:spPr/>
      <dgm:t>
        <a:bodyPr/>
        <a:lstStyle/>
        <a:p>
          <a:endParaRPr lang="pt-BR"/>
        </a:p>
      </dgm:t>
    </dgm:pt>
    <dgm:pt modelId="{47150796-4A89-4F4F-80DE-4F54224F0186}">
      <dgm:prSet phldrT="[Texto]"/>
      <dgm:spPr/>
      <dgm:t>
        <a:bodyPr/>
        <a:lstStyle/>
        <a:p>
          <a:pPr>
            <a:buNone/>
          </a:pPr>
          <a:r>
            <a:rPr lang="pt-BR" b="1" baseline="0" dirty="0"/>
            <a:t>Número de Picos</a:t>
          </a:r>
          <a:r>
            <a:rPr lang="pt-BR" baseline="0" dirty="0"/>
            <a:t>	m = 50</a:t>
          </a:r>
          <a:endParaRPr lang="pt-BR" dirty="0"/>
        </a:p>
      </dgm:t>
    </dgm:pt>
    <dgm:pt modelId="{5CC7F30C-D1B0-4DF6-B5A2-EF3090BC9289}" type="parTrans" cxnId="{E3505B64-A95E-4D4A-8EC7-CFDEB275C5F4}">
      <dgm:prSet/>
      <dgm:spPr/>
      <dgm:t>
        <a:bodyPr/>
        <a:lstStyle/>
        <a:p>
          <a:endParaRPr lang="pt-BR"/>
        </a:p>
      </dgm:t>
    </dgm:pt>
    <dgm:pt modelId="{5E5F0CF9-B728-49B3-8B65-7752BDBCA080}" type="sibTrans" cxnId="{E3505B64-A95E-4D4A-8EC7-CFDEB275C5F4}">
      <dgm:prSet/>
      <dgm:spPr/>
      <dgm:t>
        <a:bodyPr/>
        <a:lstStyle/>
        <a:p>
          <a:endParaRPr lang="pt-BR"/>
        </a:p>
      </dgm:t>
    </dgm:pt>
    <dgm:pt modelId="{86494938-2A02-4725-9304-74DA73188F53}">
      <dgm:prSet/>
      <dgm:spPr/>
      <dgm:t>
        <a:bodyPr/>
        <a:lstStyle/>
        <a:p>
          <a:r>
            <a:rPr lang="pt-BR" b="1" baseline="0" dirty="0"/>
            <a:t>Número de Picos</a:t>
          </a:r>
          <a:r>
            <a:rPr lang="pt-BR" baseline="0" dirty="0"/>
            <a:t>	m = 100</a:t>
          </a:r>
          <a:endParaRPr lang="pt-BR" dirty="0"/>
        </a:p>
      </dgm:t>
    </dgm:pt>
    <dgm:pt modelId="{686DD2EB-93ED-43D9-8EB6-201ECF7D9AB3}" type="parTrans" cxnId="{8177DFD8-AAE0-4772-8165-34BB05928919}">
      <dgm:prSet/>
      <dgm:spPr/>
      <dgm:t>
        <a:bodyPr/>
        <a:lstStyle/>
        <a:p>
          <a:endParaRPr lang="pt-BR"/>
        </a:p>
      </dgm:t>
    </dgm:pt>
    <dgm:pt modelId="{30909876-901B-4460-82D4-417B378544D4}" type="sibTrans" cxnId="{8177DFD8-AAE0-4772-8165-34BB05928919}">
      <dgm:prSet/>
      <dgm:spPr/>
      <dgm:t>
        <a:bodyPr/>
        <a:lstStyle/>
        <a:p>
          <a:endParaRPr lang="pt-BR"/>
        </a:p>
      </dgm:t>
    </dgm:pt>
    <dgm:pt modelId="{44D780EE-8EB7-4507-A8C0-9D2A5266ADBC}">
      <dgm:prSet phldrT="[Texto]"/>
      <dgm:spPr/>
      <dgm:t>
        <a:bodyPr/>
        <a:lstStyle/>
        <a:p>
          <a:pPr algn="ctr">
            <a:buNone/>
          </a:pPr>
          <a:r>
            <a:rPr lang="pt-BR" b="1" dirty="0"/>
            <a:t>Freq. de Mudança</a:t>
          </a:r>
          <a:r>
            <a:rPr lang="pt-BR" dirty="0"/>
            <a:t>	</a:t>
          </a:r>
        </a:p>
        <a:p>
          <a:pPr algn="ctr">
            <a:buNone/>
          </a:pPr>
          <a:endParaRPr lang="pt-BR" dirty="0"/>
        </a:p>
      </dgm:t>
    </dgm:pt>
    <dgm:pt modelId="{B728DF22-0EA0-4E31-897A-4B566953C229}" type="parTrans" cxnId="{935D9AF0-9B16-4BD9-ACED-FD5FA1CE6EBB}">
      <dgm:prSet/>
      <dgm:spPr/>
      <dgm:t>
        <a:bodyPr/>
        <a:lstStyle/>
        <a:p>
          <a:endParaRPr lang="pt-BR"/>
        </a:p>
      </dgm:t>
    </dgm:pt>
    <dgm:pt modelId="{E60CF24B-B6AB-48A4-AA98-A10F2D7C1A4A}" type="sibTrans" cxnId="{935D9AF0-9B16-4BD9-ACED-FD5FA1CE6EBB}">
      <dgm:prSet/>
      <dgm:spPr/>
      <dgm:t>
        <a:bodyPr/>
        <a:lstStyle/>
        <a:p>
          <a:endParaRPr lang="pt-BR"/>
        </a:p>
      </dgm:t>
    </dgm:pt>
    <dgm:pt modelId="{39ABAF9E-B9D5-4A48-9B25-5A1BAF762733}" type="pres">
      <dgm:prSet presAssocID="{6CAE0AE0-BE66-4008-8E24-945E831DA49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E98A79C-FAAD-4D4F-A62D-8F82F473D47F}" type="pres">
      <dgm:prSet presAssocID="{29CA7356-22B4-440D-82EC-75BD35ABAB89}" presName="root1" presStyleCnt="0"/>
      <dgm:spPr/>
    </dgm:pt>
    <dgm:pt modelId="{8E2F797B-2DF1-455F-9A36-4A327898F04E}" type="pres">
      <dgm:prSet presAssocID="{29CA7356-22B4-440D-82EC-75BD35ABAB89}" presName="LevelOneTextNode" presStyleLbl="node0" presStyleIdx="0" presStyleCnt="2">
        <dgm:presLayoutVars>
          <dgm:chPref val="3"/>
        </dgm:presLayoutVars>
      </dgm:prSet>
      <dgm:spPr/>
    </dgm:pt>
    <dgm:pt modelId="{87FB1ABB-66CF-46AB-B63C-FC1C8246DB3B}" type="pres">
      <dgm:prSet presAssocID="{29CA7356-22B4-440D-82EC-75BD35ABAB89}" presName="level2hierChild" presStyleCnt="0"/>
      <dgm:spPr/>
    </dgm:pt>
    <dgm:pt modelId="{04B451E4-FB6E-43B0-A14C-D118B1A88651}" type="pres">
      <dgm:prSet presAssocID="{292FCF90-0F76-41A7-ABA6-528E49686F3D}" presName="conn2-1" presStyleLbl="parChTrans1D2" presStyleIdx="0" presStyleCnt="3"/>
      <dgm:spPr/>
    </dgm:pt>
    <dgm:pt modelId="{1D636D5F-161F-481F-983D-E56B12576264}" type="pres">
      <dgm:prSet presAssocID="{292FCF90-0F76-41A7-ABA6-528E49686F3D}" presName="connTx" presStyleLbl="parChTrans1D2" presStyleIdx="0" presStyleCnt="3"/>
      <dgm:spPr/>
    </dgm:pt>
    <dgm:pt modelId="{68162BBD-40D0-4810-AE5A-92D844841C26}" type="pres">
      <dgm:prSet presAssocID="{3E8F642E-83BE-4EAF-8498-E73D01394DEB}" presName="root2" presStyleCnt="0"/>
      <dgm:spPr/>
    </dgm:pt>
    <dgm:pt modelId="{C8B413BF-727D-4100-9192-65903C9FD02A}" type="pres">
      <dgm:prSet presAssocID="{3E8F642E-83BE-4EAF-8498-E73D01394DEB}" presName="LevelTwoTextNode" presStyleLbl="node2" presStyleIdx="0" presStyleCnt="3">
        <dgm:presLayoutVars>
          <dgm:chPref val="3"/>
        </dgm:presLayoutVars>
      </dgm:prSet>
      <dgm:spPr/>
    </dgm:pt>
    <dgm:pt modelId="{5535C230-4FDD-4895-9D91-3C317BF06E86}" type="pres">
      <dgm:prSet presAssocID="{3E8F642E-83BE-4EAF-8498-E73D01394DEB}" presName="level3hierChild" presStyleCnt="0"/>
      <dgm:spPr/>
    </dgm:pt>
    <dgm:pt modelId="{7A68235B-ECF4-4DAA-BEEB-2A20326F2544}" type="pres">
      <dgm:prSet presAssocID="{5CC7F30C-D1B0-4DF6-B5A2-EF3090BC9289}" presName="conn2-1" presStyleLbl="parChTrans1D2" presStyleIdx="1" presStyleCnt="3"/>
      <dgm:spPr/>
    </dgm:pt>
    <dgm:pt modelId="{523814F1-6F20-49ED-84B2-0FEF479D7BF5}" type="pres">
      <dgm:prSet presAssocID="{5CC7F30C-D1B0-4DF6-B5A2-EF3090BC9289}" presName="connTx" presStyleLbl="parChTrans1D2" presStyleIdx="1" presStyleCnt="3"/>
      <dgm:spPr/>
    </dgm:pt>
    <dgm:pt modelId="{28998CC6-5210-4EFD-BA54-DD0DC4D020B6}" type="pres">
      <dgm:prSet presAssocID="{47150796-4A89-4F4F-80DE-4F54224F0186}" presName="root2" presStyleCnt="0"/>
      <dgm:spPr/>
    </dgm:pt>
    <dgm:pt modelId="{EB745512-5690-4F35-90F5-4E3FAECB455A}" type="pres">
      <dgm:prSet presAssocID="{47150796-4A89-4F4F-80DE-4F54224F0186}" presName="LevelTwoTextNode" presStyleLbl="node2" presStyleIdx="1" presStyleCnt="3">
        <dgm:presLayoutVars>
          <dgm:chPref val="3"/>
        </dgm:presLayoutVars>
      </dgm:prSet>
      <dgm:spPr/>
    </dgm:pt>
    <dgm:pt modelId="{63726731-4788-45F0-BB3B-B497B02CE7C2}" type="pres">
      <dgm:prSet presAssocID="{47150796-4A89-4F4F-80DE-4F54224F0186}" presName="level3hierChild" presStyleCnt="0"/>
      <dgm:spPr/>
    </dgm:pt>
    <dgm:pt modelId="{86EB6EE4-1707-4C17-A6BF-ACC1A014F9FA}" type="pres">
      <dgm:prSet presAssocID="{686DD2EB-93ED-43D9-8EB6-201ECF7D9AB3}" presName="conn2-1" presStyleLbl="parChTrans1D2" presStyleIdx="2" presStyleCnt="3"/>
      <dgm:spPr/>
    </dgm:pt>
    <dgm:pt modelId="{216E0668-345B-44E6-8A59-83FD05426CEA}" type="pres">
      <dgm:prSet presAssocID="{686DD2EB-93ED-43D9-8EB6-201ECF7D9AB3}" presName="connTx" presStyleLbl="parChTrans1D2" presStyleIdx="2" presStyleCnt="3"/>
      <dgm:spPr/>
    </dgm:pt>
    <dgm:pt modelId="{8474508B-1411-4CE2-8B39-45AB02679127}" type="pres">
      <dgm:prSet presAssocID="{86494938-2A02-4725-9304-74DA73188F53}" presName="root2" presStyleCnt="0"/>
      <dgm:spPr/>
    </dgm:pt>
    <dgm:pt modelId="{AFDA84D2-C260-471B-B2FE-5F0E39DDC85E}" type="pres">
      <dgm:prSet presAssocID="{86494938-2A02-4725-9304-74DA73188F53}" presName="LevelTwoTextNode" presStyleLbl="node2" presStyleIdx="2" presStyleCnt="3">
        <dgm:presLayoutVars>
          <dgm:chPref val="3"/>
        </dgm:presLayoutVars>
      </dgm:prSet>
      <dgm:spPr/>
    </dgm:pt>
    <dgm:pt modelId="{98993D8E-CA7E-4CA7-A3D5-D8AA18F6E539}" type="pres">
      <dgm:prSet presAssocID="{86494938-2A02-4725-9304-74DA73188F53}" presName="level3hierChild" presStyleCnt="0"/>
      <dgm:spPr/>
    </dgm:pt>
    <dgm:pt modelId="{59BD908D-C852-4434-8EC1-20F85747A160}" type="pres">
      <dgm:prSet presAssocID="{44D780EE-8EB7-4507-A8C0-9D2A5266ADBC}" presName="root1" presStyleCnt="0"/>
      <dgm:spPr/>
    </dgm:pt>
    <dgm:pt modelId="{A07E8E92-BFB9-4457-BF97-7F3A258A8981}" type="pres">
      <dgm:prSet presAssocID="{44D780EE-8EB7-4507-A8C0-9D2A5266ADBC}" presName="LevelOneTextNode" presStyleLbl="node0" presStyleIdx="1" presStyleCnt="2">
        <dgm:presLayoutVars>
          <dgm:chPref val="3"/>
        </dgm:presLayoutVars>
      </dgm:prSet>
      <dgm:spPr/>
    </dgm:pt>
    <dgm:pt modelId="{66539CEA-911A-45A2-B4BB-7E065A1530A9}" type="pres">
      <dgm:prSet presAssocID="{44D780EE-8EB7-4507-A8C0-9D2A5266ADBC}" presName="level2hierChild" presStyleCnt="0"/>
      <dgm:spPr/>
    </dgm:pt>
  </dgm:ptLst>
  <dgm:cxnLst>
    <dgm:cxn modelId="{3CEB2F05-6D4E-4222-B704-D3F1551D7421}" type="presOf" srcId="{686DD2EB-93ED-43D9-8EB6-201ECF7D9AB3}" destId="{86EB6EE4-1707-4C17-A6BF-ACC1A014F9FA}" srcOrd="0" destOrd="0" presId="urn:microsoft.com/office/officeart/2005/8/layout/hierarchy2"/>
    <dgm:cxn modelId="{343CA60B-E73F-4B09-B8BD-EE1DB310D43E}" srcId="{29CA7356-22B4-440D-82EC-75BD35ABAB89}" destId="{3E8F642E-83BE-4EAF-8498-E73D01394DEB}" srcOrd="0" destOrd="0" parTransId="{292FCF90-0F76-41A7-ABA6-528E49686F3D}" sibTransId="{C5F83EDD-C8CF-4D0E-8050-CCD2AC4BB429}"/>
    <dgm:cxn modelId="{3717671C-E831-4A33-8726-A79FD25905B5}" type="presOf" srcId="{292FCF90-0F76-41A7-ABA6-528E49686F3D}" destId="{04B451E4-FB6E-43B0-A14C-D118B1A88651}" srcOrd="0" destOrd="0" presId="urn:microsoft.com/office/officeart/2005/8/layout/hierarchy2"/>
    <dgm:cxn modelId="{DB720821-19B5-4B3F-90CC-263D1E09E5E9}" type="presOf" srcId="{5CC7F30C-D1B0-4DF6-B5A2-EF3090BC9289}" destId="{523814F1-6F20-49ED-84B2-0FEF479D7BF5}" srcOrd="1" destOrd="0" presId="urn:microsoft.com/office/officeart/2005/8/layout/hierarchy2"/>
    <dgm:cxn modelId="{51C5E139-AE6B-437C-A0DB-98634C50A9AB}" type="presOf" srcId="{292FCF90-0F76-41A7-ABA6-528E49686F3D}" destId="{1D636D5F-161F-481F-983D-E56B12576264}" srcOrd="1" destOrd="0" presId="urn:microsoft.com/office/officeart/2005/8/layout/hierarchy2"/>
    <dgm:cxn modelId="{CF259B3A-7F33-4142-B584-9C22A0AF79E7}" type="presOf" srcId="{3E8F642E-83BE-4EAF-8498-E73D01394DEB}" destId="{C8B413BF-727D-4100-9192-65903C9FD02A}" srcOrd="0" destOrd="0" presId="urn:microsoft.com/office/officeart/2005/8/layout/hierarchy2"/>
    <dgm:cxn modelId="{5771D45D-E463-49B8-AAE4-9563627404EB}" type="presOf" srcId="{86494938-2A02-4725-9304-74DA73188F53}" destId="{AFDA84D2-C260-471B-B2FE-5F0E39DDC85E}" srcOrd="0" destOrd="0" presId="urn:microsoft.com/office/officeart/2005/8/layout/hierarchy2"/>
    <dgm:cxn modelId="{E3505B64-A95E-4D4A-8EC7-CFDEB275C5F4}" srcId="{29CA7356-22B4-440D-82EC-75BD35ABAB89}" destId="{47150796-4A89-4F4F-80DE-4F54224F0186}" srcOrd="1" destOrd="0" parTransId="{5CC7F30C-D1B0-4DF6-B5A2-EF3090BC9289}" sibTransId="{5E5F0CF9-B728-49B3-8B65-7752BDBCA080}"/>
    <dgm:cxn modelId="{9D5A0767-B59E-4D7B-8239-DF3E9F135825}" type="presOf" srcId="{686DD2EB-93ED-43D9-8EB6-201ECF7D9AB3}" destId="{216E0668-345B-44E6-8A59-83FD05426CEA}" srcOrd="1" destOrd="0" presId="urn:microsoft.com/office/officeart/2005/8/layout/hierarchy2"/>
    <dgm:cxn modelId="{178F0984-623E-4547-B840-F68FAC1006A1}" type="presOf" srcId="{29CA7356-22B4-440D-82EC-75BD35ABAB89}" destId="{8E2F797B-2DF1-455F-9A36-4A327898F04E}" srcOrd="0" destOrd="0" presId="urn:microsoft.com/office/officeart/2005/8/layout/hierarchy2"/>
    <dgm:cxn modelId="{01A5F3A8-512D-4F4F-8DFD-D305172E6A86}" type="presOf" srcId="{6CAE0AE0-BE66-4008-8E24-945E831DA494}" destId="{39ABAF9E-B9D5-4A48-9B25-5A1BAF762733}" srcOrd="0" destOrd="0" presId="urn:microsoft.com/office/officeart/2005/8/layout/hierarchy2"/>
    <dgm:cxn modelId="{A781FFC3-AA9D-40F8-86CA-E1ADE0162511}" type="presOf" srcId="{44D780EE-8EB7-4507-A8C0-9D2A5266ADBC}" destId="{A07E8E92-BFB9-4457-BF97-7F3A258A8981}" srcOrd="0" destOrd="0" presId="urn:microsoft.com/office/officeart/2005/8/layout/hierarchy2"/>
    <dgm:cxn modelId="{63F699C7-C61C-4A99-8C6F-977C7314FE07}" type="presOf" srcId="{5CC7F30C-D1B0-4DF6-B5A2-EF3090BC9289}" destId="{7A68235B-ECF4-4DAA-BEEB-2A20326F2544}" srcOrd="0" destOrd="0" presId="urn:microsoft.com/office/officeart/2005/8/layout/hierarchy2"/>
    <dgm:cxn modelId="{8177DFD8-AAE0-4772-8165-34BB05928919}" srcId="{29CA7356-22B4-440D-82EC-75BD35ABAB89}" destId="{86494938-2A02-4725-9304-74DA73188F53}" srcOrd="2" destOrd="0" parTransId="{686DD2EB-93ED-43D9-8EB6-201ECF7D9AB3}" sibTransId="{30909876-901B-4460-82D4-417B378544D4}"/>
    <dgm:cxn modelId="{2A5817DE-92E9-4E90-8972-7AB0321E24D2}" type="presOf" srcId="{47150796-4A89-4F4F-80DE-4F54224F0186}" destId="{EB745512-5690-4F35-90F5-4E3FAECB455A}" srcOrd="0" destOrd="0" presId="urn:microsoft.com/office/officeart/2005/8/layout/hierarchy2"/>
    <dgm:cxn modelId="{935D9AF0-9B16-4BD9-ACED-FD5FA1CE6EBB}" srcId="{6CAE0AE0-BE66-4008-8E24-945E831DA494}" destId="{44D780EE-8EB7-4507-A8C0-9D2A5266ADBC}" srcOrd="1" destOrd="0" parTransId="{B728DF22-0EA0-4E31-897A-4B566953C229}" sibTransId="{E60CF24B-B6AB-48A4-AA98-A10F2D7C1A4A}"/>
    <dgm:cxn modelId="{D6F1EFF0-BA65-42CE-A3E2-0C3CC24D17FD}" srcId="{6CAE0AE0-BE66-4008-8E24-945E831DA494}" destId="{29CA7356-22B4-440D-82EC-75BD35ABAB89}" srcOrd="0" destOrd="0" parTransId="{F64807D2-287D-4284-9997-996299D54484}" sibTransId="{DA0AEF4D-42D9-4D57-A06C-4F4C71791FFE}"/>
    <dgm:cxn modelId="{89C255AB-94B3-4318-B423-8DD5D028A5E4}" type="presParOf" srcId="{39ABAF9E-B9D5-4A48-9B25-5A1BAF762733}" destId="{6E98A79C-FAAD-4D4F-A62D-8F82F473D47F}" srcOrd="0" destOrd="0" presId="urn:microsoft.com/office/officeart/2005/8/layout/hierarchy2"/>
    <dgm:cxn modelId="{4ACD8301-704B-47C2-9C33-B6A6E70C7A32}" type="presParOf" srcId="{6E98A79C-FAAD-4D4F-A62D-8F82F473D47F}" destId="{8E2F797B-2DF1-455F-9A36-4A327898F04E}" srcOrd="0" destOrd="0" presId="urn:microsoft.com/office/officeart/2005/8/layout/hierarchy2"/>
    <dgm:cxn modelId="{90BF1500-598E-4274-8330-DC2BBF9B3BF2}" type="presParOf" srcId="{6E98A79C-FAAD-4D4F-A62D-8F82F473D47F}" destId="{87FB1ABB-66CF-46AB-B63C-FC1C8246DB3B}" srcOrd="1" destOrd="0" presId="urn:microsoft.com/office/officeart/2005/8/layout/hierarchy2"/>
    <dgm:cxn modelId="{89631EAF-23C9-43B6-A52A-69BCF9770A34}" type="presParOf" srcId="{87FB1ABB-66CF-46AB-B63C-FC1C8246DB3B}" destId="{04B451E4-FB6E-43B0-A14C-D118B1A88651}" srcOrd="0" destOrd="0" presId="urn:microsoft.com/office/officeart/2005/8/layout/hierarchy2"/>
    <dgm:cxn modelId="{C88C765C-AB3A-4C43-B566-184715BC0AF7}" type="presParOf" srcId="{04B451E4-FB6E-43B0-A14C-D118B1A88651}" destId="{1D636D5F-161F-481F-983D-E56B12576264}" srcOrd="0" destOrd="0" presId="urn:microsoft.com/office/officeart/2005/8/layout/hierarchy2"/>
    <dgm:cxn modelId="{B3D531DA-63BB-4A9E-BB9C-FA3E26D1988A}" type="presParOf" srcId="{87FB1ABB-66CF-46AB-B63C-FC1C8246DB3B}" destId="{68162BBD-40D0-4810-AE5A-92D844841C26}" srcOrd="1" destOrd="0" presId="urn:microsoft.com/office/officeart/2005/8/layout/hierarchy2"/>
    <dgm:cxn modelId="{CD7E7EAC-4CE7-4B6C-AF0C-FED00403237A}" type="presParOf" srcId="{68162BBD-40D0-4810-AE5A-92D844841C26}" destId="{C8B413BF-727D-4100-9192-65903C9FD02A}" srcOrd="0" destOrd="0" presId="urn:microsoft.com/office/officeart/2005/8/layout/hierarchy2"/>
    <dgm:cxn modelId="{08E760B8-323A-4F6B-BDE2-BCB562A60677}" type="presParOf" srcId="{68162BBD-40D0-4810-AE5A-92D844841C26}" destId="{5535C230-4FDD-4895-9D91-3C317BF06E86}" srcOrd="1" destOrd="0" presId="urn:microsoft.com/office/officeart/2005/8/layout/hierarchy2"/>
    <dgm:cxn modelId="{E5C933FF-F986-49D5-BAED-F10F21B35E35}" type="presParOf" srcId="{87FB1ABB-66CF-46AB-B63C-FC1C8246DB3B}" destId="{7A68235B-ECF4-4DAA-BEEB-2A20326F2544}" srcOrd="2" destOrd="0" presId="urn:microsoft.com/office/officeart/2005/8/layout/hierarchy2"/>
    <dgm:cxn modelId="{AE6A8B2B-468C-4960-BFCB-D5C9F62D8098}" type="presParOf" srcId="{7A68235B-ECF4-4DAA-BEEB-2A20326F2544}" destId="{523814F1-6F20-49ED-84B2-0FEF479D7BF5}" srcOrd="0" destOrd="0" presId="urn:microsoft.com/office/officeart/2005/8/layout/hierarchy2"/>
    <dgm:cxn modelId="{8C814FB1-C37C-4130-9786-995E42B3FB73}" type="presParOf" srcId="{87FB1ABB-66CF-46AB-B63C-FC1C8246DB3B}" destId="{28998CC6-5210-4EFD-BA54-DD0DC4D020B6}" srcOrd="3" destOrd="0" presId="urn:microsoft.com/office/officeart/2005/8/layout/hierarchy2"/>
    <dgm:cxn modelId="{683DE2F7-4563-4279-82D1-7B90F899FE4B}" type="presParOf" srcId="{28998CC6-5210-4EFD-BA54-DD0DC4D020B6}" destId="{EB745512-5690-4F35-90F5-4E3FAECB455A}" srcOrd="0" destOrd="0" presId="urn:microsoft.com/office/officeart/2005/8/layout/hierarchy2"/>
    <dgm:cxn modelId="{D47CDBEB-723E-4B59-9494-E8A9FCB189DF}" type="presParOf" srcId="{28998CC6-5210-4EFD-BA54-DD0DC4D020B6}" destId="{63726731-4788-45F0-BB3B-B497B02CE7C2}" srcOrd="1" destOrd="0" presId="urn:microsoft.com/office/officeart/2005/8/layout/hierarchy2"/>
    <dgm:cxn modelId="{578082D2-34F8-45DB-AFE9-374508845FC0}" type="presParOf" srcId="{87FB1ABB-66CF-46AB-B63C-FC1C8246DB3B}" destId="{86EB6EE4-1707-4C17-A6BF-ACC1A014F9FA}" srcOrd="4" destOrd="0" presId="urn:microsoft.com/office/officeart/2005/8/layout/hierarchy2"/>
    <dgm:cxn modelId="{A811726D-A3B7-4400-92ED-97F58074837F}" type="presParOf" srcId="{86EB6EE4-1707-4C17-A6BF-ACC1A014F9FA}" destId="{216E0668-345B-44E6-8A59-83FD05426CEA}" srcOrd="0" destOrd="0" presId="urn:microsoft.com/office/officeart/2005/8/layout/hierarchy2"/>
    <dgm:cxn modelId="{919FB8C7-24AD-43D2-9B8E-3DC9D028AAF1}" type="presParOf" srcId="{87FB1ABB-66CF-46AB-B63C-FC1C8246DB3B}" destId="{8474508B-1411-4CE2-8B39-45AB02679127}" srcOrd="5" destOrd="0" presId="urn:microsoft.com/office/officeart/2005/8/layout/hierarchy2"/>
    <dgm:cxn modelId="{36AB0BB3-B8B5-41A2-BE58-9B68859A89C7}" type="presParOf" srcId="{8474508B-1411-4CE2-8B39-45AB02679127}" destId="{AFDA84D2-C260-471B-B2FE-5F0E39DDC85E}" srcOrd="0" destOrd="0" presId="urn:microsoft.com/office/officeart/2005/8/layout/hierarchy2"/>
    <dgm:cxn modelId="{9C758F9C-E816-426B-8296-A752FE14600A}" type="presParOf" srcId="{8474508B-1411-4CE2-8B39-45AB02679127}" destId="{98993D8E-CA7E-4CA7-A3D5-D8AA18F6E539}" srcOrd="1" destOrd="0" presId="urn:microsoft.com/office/officeart/2005/8/layout/hierarchy2"/>
    <dgm:cxn modelId="{0B3D3A1B-3DD8-4CBE-90FB-3CE7EE88FF3C}" type="presParOf" srcId="{39ABAF9E-B9D5-4A48-9B25-5A1BAF762733}" destId="{59BD908D-C852-4434-8EC1-20F85747A160}" srcOrd="1" destOrd="0" presId="urn:microsoft.com/office/officeart/2005/8/layout/hierarchy2"/>
    <dgm:cxn modelId="{819E37CB-F7A9-43CB-84AA-9164F51B549E}" type="presParOf" srcId="{59BD908D-C852-4434-8EC1-20F85747A160}" destId="{A07E8E92-BFB9-4457-BF97-7F3A258A8981}" srcOrd="0" destOrd="0" presId="urn:microsoft.com/office/officeart/2005/8/layout/hierarchy2"/>
    <dgm:cxn modelId="{CE793543-5F74-45B3-ACBC-4232A1D8EECC}" type="presParOf" srcId="{59BD908D-C852-4434-8EC1-20F85747A160}" destId="{66539CEA-911A-45A2-B4BB-7E065A1530A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F797B-2DF1-455F-9A36-4A327898F04E}">
      <dsp:nvSpPr>
        <dsp:cNvPr id="0" name=""/>
        <dsp:cNvSpPr/>
      </dsp:nvSpPr>
      <dsp:spPr>
        <a:xfrm>
          <a:off x="814743" y="830129"/>
          <a:ext cx="1441682" cy="720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Dimensionalidade D = 10</a:t>
          </a:r>
          <a:endParaRPr lang="pt-BR" sz="1200" kern="1200" dirty="0"/>
        </a:p>
      </dsp:txBody>
      <dsp:txXfrm>
        <a:off x="835856" y="851242"/>
        <a:ext cx="1399456" cy="678615"/>
      </dsp:txXfrm>
    </dsp:sp>
    <dsp:sp modelId="{04B451E4-FB6E-43B0-A14C-D118B1A88651}">
      <dsp:nvSpPr>
        <dsp:cNvPr id="0" name=""/>
        <dsp:cNvSpPr/>
      </dsp:nvSpPr>
      <dsp:spPr>
        <a:xfrm rot="18289469">
          <a:off x="2039852" y="748820"/>
          <a:ext cx="100982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09820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519516" y="750821"/>
        <a:ext cx="50491" cy="50491"/>
      </dsp:txXfrm>
    </dsp:sp>
    <dsp:sp modelId="{C8B413BF-727D-4100-9192-65903C9FD02A}">
      <dsp:nvSpPr>
        <dsp:cNvPr id="0" name=""/>
        <dsp:cNvSpPr/>
      </dsp:nvSpPr>
      <dsp:spPr>
        <a:xfrm>
          <a:off x="2833098" y="1162"/>
          <a:ext cx="1441682" cy="720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 dirty="0"/>
            <a:t>Número de Picos</a:t>
          </a:r>
          <a:r>
            <a:rPr lang="pt-BR" sz="1200" kern="1200" baseline="0" dirty="0"/>
            <a:t>	m = 25</a:t>
          </a:r>
        </a:p>
      </dsp:txBody>
      <dsp:txXfrm>
        <a:off x="2854211" y="22275"/>
        <a:ext cx="1399456" cy="678615"/>
      </dsp:txXfrm>
    </dsp:sp>
    <dsp:sp modelId="{7A68235B-ECF4-4DAA-BEEB-2A20326F2544}">
      <dsp:nvSpPr>
        <dsp:cNvPr id="0" name=""/>
        <dsp:cNvSpPr/>
      </dsp:nvSpPr>
      <dsp:spPr>
        <a:xfrm>
          <a:off x="2256426" y="1163304"/>
          <a:ext cx="57667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576672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530345" y="1176133"/>
        <a:ext cx="28833" cy="28833"/>
      </dsp:txXfrm>
    </dsp:sp>
    <dsp:sp modelId="{EB745512-5690-4F35-90F5-4E3FAECB455A}">
      <dsp:nvSpPr>
        <dsp:cNvPr id="0" name=""/>
        <dsp:cNvSpPr/>
      </dsp:nvSpPr>
      <dsp:spPr>
        <a:xfrm>
          <a:off x="2833098" y="830129"/>
          <a:ext cx="1441682" cy="720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 dirty="0"/>
            <a:t>Número de Picos</a:t>
          </a:r>
          <a:r>
            <a:rPr lang="pt-BR" sz="1200" kern="1200" baseline="0" dirty="0"/>
            <a:t>	m = 50</a:t>
          </a:r>
          <a:endParaRPr lang="pt-BR" sz="1200" kern="1200" dirty="0"/>
        </a:p>
      </dsp:txBody>
      <dsp:txXfrm>
        <a:off x="2854211" y="851242"/>
        <a:ext cx="1399456" cy="678615"/>
      </dsp:txXfrm>
    </dsp:sp>
    <dsp:sp modelId="{86EB6EE4-1707-4C17-A6BF-ACC1A014F9FA}">
      <dsp:nvSpPr>
        <dsp:cNvPr id="0" name=""/>
        <dsp:cNvSpPr/>
      </dsp:nvSpPr>
      <dsp:spPr>
        <a:xfrm rot="3310531">
          <a:off x="2039852" y="1577788"/>
          <a:ext cx="1009820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09820" y="272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00" kern="1200"/>
        </a:p>
      </dsp:txBody>
      <dsp:txXfrm>
        <a:off x="2519516" y="1579788"/>
        <a:ext cx="50491" cy="50491"/>
      </dsp:txXfrm>
    </dsp:sp>
    <dsp:sp modelId="{AFDA84D2-C260-471B-B2FE-5F0E39DDC85E}">
      <dsp:nvSpPr>
        <dsp:cNvPr id="0" name=""/>
        <dsp:cNvSpPr/>
      </dsp:nvSpPr>
      <dsp:spPr>
        <a:xfrm>
          <a:off x="2833098" y="1659097"/>
          <a:ext cx="1441682" cy="720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baseline="0" dirty="0"/>
            <a:t>Número de Picos</a:t>
          </a:r>
          <a:r>
            <a:rPr lang="pt-BR" sz="1200" kern="1200" baseline="0" dirty="0"/>
            <a:t>	m = 100</a:t>
          </a:r>
          <a:endParaRPr lang="pt-BR" sz="1200" kern="1200" dirty="0"/>
        </a:p>
      </dsp:txBody>
      <dsp:txXfrm>
        <a:off x="2854211" y="1680210"/>
        <a:ext cx="1399456" cy="678615"/>
      </dsp:txXfrm>
    </dsp:sp>
    <dsp:sp modelId="{A07E8E92-BFB9-4457-BF97-7F3A258A8981}">
      <dsp:nvSpPr>
        <dsp:cNvPr id="0" name=""/>
        <dsp:cNvSpPr/>
      </dsp:nvSpPr>
      <dsp:spPr>
        <a:xfrm>
          <a:off x="814743" y="1659097"/>
          <a:ext cx="1441682" cy="7208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b="1" kern="1200" dirty="0"/>
            <a:t>Freq. de Mudança</a:t>
          </a:r>
          <a:r>
            <a:rPr lang="pt-BR" sz="1200" kern="1200" dirty="0"/>
            <a:t>	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200" kern="1200" dirty="0"/>
        </a:p>
      </dsp:txBody>
      <dsp:txXfrm>
        <a:off x="835856" y="1680210"/>
        <a:ext cx="1399456" cy="678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6C43F34A-F633-B936-20A2-12EC56F0F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9BBD4E9E-4BD6-6AB7-4D8B-C256E58F85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5B8A21B0-46D3-A217-6EBB-0FB61F1DD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9047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659586F4-EE97-99DB-DA01-24422BFE5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46BB0F12-5F59-B716-DF5D-14133A6B1D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População Total:</a:t>
            </a:r>
            <a:r>
              <a:rPr lang="pt-BR" dirty="0"/>
              <a:t> Adaptativa (começa com 50, aumenta de 5 em 5, diminui com exclusão). </a:t>
            </a:r>
            <a:r>
              <a:rPr lang="pt-BR" b="1" dirty="0"/>
              <a:t>Tamanho de Cada Espécie:</a:t>
            </a:r>
            <a:r>
              <a:rPr lang="pt-BR" dirty="0"/>
              <a:t> Fixo (n=5). </a:t>
            </a:r>
            <a:r>
              <a:rPr lang="pt-BR" b="1" dirty="0"/>
              <a:t>Número de Espécies:</a:t>
            </a:r>
            <a:r>
              <a:rPr lang="pt-BR" dirty="0"/>
              <a:t> Adaptativo e variável (depende do </a:t>
            </a:r>
            <a:r>
              <a:rPr lang="pt-BR" dirty="0" err="1"/>
              <a:t>clustering</a:t>
            </a:r>
            <a:r>
              <a:rPr lang="pt-BR" dirty="0"/>
              <a:t>, limitado por </a:t>
            </a:r>
            <a:r>
              <a:rPr lang="pt-BR" dirty="0" err="1">
                <a:effectLst/>
              </a:rPr>
              <a:t>Nmax</a:t>
            </a:r>
            <a:r>
              <a:rPr lang="pt-BR" dirty="0"/>
              <a:t>​=30).</a:t>
            </a:r>
            <a:endParaRPr dirty="0"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4D033D8F-EA46-D5E6-74F8-CC5359292E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4771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EB290ABA-9D24-713F-496F-05C461EEE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2C492708-9016-AC7B-FD9F-81C55E04FD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b="1" dirty="0"/>
              <a:t>População Total:</a:t>
            </a:r>
            <a:r>
              <a:rPr lang="pt-BR" dirty="0"/>
              <a:t> Adaptativa (começa com 50, aumenta de 5 em 5, diminui com exclusão). </a:t>
            </a:r>
            <a:r>
              <a:rPr lang="pt-BR" b="1" dirty="0"/>
              <a:t>Tamanho de Cada Espécie:</a:t>
            </a:r>
            <a:r>
              <a:rPr lang="pt-BR" dirty="0"/>
              <a:t> Fixo (n=5). </a:t>
            </a:r>
            <a:r>
              <a:rPr lang="pt-BR" b="1" dirty="0"/>
              <a:t>Número de Espécies:</a:t>
            </a:r>
            <a:r>
              <a:rPr lang="pt-BR" dirty="0"/>
              <a:t> Adaptativo e variável (depende do </a:t>
            </a:r>
            <a:r>
              <a:rPr lang="pt-BR" dirty="0" err="1"/>
              <a:t>clustering</a:t>
            </a:r>
            <a:r>
              <a:rPr lang="pt-BR" dirty="0"/>
              <a:t>, limitado por </a:t>
            </a:r>
            <a:r>
              <a:rPr lang="pt-BR" dirty="0" err="1">
                <a:effectLst/>
              </a:rPr>
              <a:t>Nmax</a:t>
            </a:r>
            <a:r>
              <a:rPr lang="pt-BR" dirty="0"/>
              <a:t>​=30).</a:t>
            </a:r>
            <a:endParaRPr dirty="0"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913024DA-9C3E-F325-D3F5-72336F6CFD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558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2862FBA5-5748-94AE-A9A2-5B9311DB5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325DF0D4-6F24-B56B-C19B-36BE48EB5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59AA5653-460F-E73B-12DC-B2953163BD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2230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44A13B48-1883-24B7-4FB1-3297914ED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101AD557-52C8-AC61-68F1-42C124649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AE522925-DE42-35AE-34BF-18B6518323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9037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8382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860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978BF2A3-8F34-2912-A683-CF27EDAB9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01295A30-9F24-04A3-4B83-41D7FD61EB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C9C4D6ED-0CF7-E33C-E0CE-BE9518C36B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8885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8221013A-2FCD-DB2E-C1F4-9E605ED6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639A8DA1-67D8-5315-3304-154209959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BE5ED6FC-AA3B-4689-631C-CAFC8C047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013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F58AB0C1-48A9-2631-4CEE-2C406F4A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73877CA3-539F-F06C-F4F1-E07464AB3B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20049070-407D-3937-2999-9B41CACF00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422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7355EBE6-A6F3-C58E-253B-189861A8D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F7EA4CDB-DF1B-952D-5D13-B11AFBA2FE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F029820A-145D-D5B9-2DE6-619A4DFE5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2556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DE52C4E2-EA27-F1CD-CDB7-5865C7F0D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80D7BB1E-BD36-431F-5F7D-34EE1914C1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673F46A5-6A1A-44A0-405B-83FD6907D8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856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946B5BC8-D302-FFEE-A18E-F35705523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C32AF09E-73B9-A49B-03F5-1EC15D673A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E1C7CCBB-E013-0125-EA45-0099962F2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2735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6A01D079-A1E4-9464-73B5-3B4A2ACE2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9C8FE675-2C2F-DB1A-8B10-3AF18C7E2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C320A4B7-14D7-F35E-F76F-7E7D497648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4245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448AB3D1-7EC2-8036-8B7D-33C688869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>
            <a:extLst>
              <a:ext uri="{FF2B5EF4-FFF2-40B4-BE49-F238E27FC236}">
                <a16:creationId xmlns:a16="http://schemas.microsoft.com/office/drawing/2014/main" id="{85DADA48-92AC-FEFF-1DC5-79C35B752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2:notes">
            <a:extLst>
              <a:ext uri="{FF2B5EF4-FFF2-40B4-BE49-F238E27FC236}">
                <a16:creationId xmlns:a16="http://schemas.microsoft.com/office/drawing/2014/main" id="{ED057568-68A0-71AA-E277-ED8911F3D2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357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>
            <a:spLocks noGrp="1"/>
          </p:cNvSpPr>
          <p:nvPr>
            <p:ph type="pic" idx="2"/>
          </p:nvPr>
        </p:nvSpPr>
        <p:spPr>
          <a:xfrm>
            <a:off x="7030130" y="1001032"/>
            <a:ext cx="2119539" cy="2090512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 rot="3600000">
            <a:off x="1877485" y="1954100"/>
            <a:ext cx="2669347" cy="3515917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3"/>
          <p:cNvSpPr>
            <a:spLocks noGrp="1"/>
          </p:cNvSpPr>
          <p:nvPr>
            <p:ph type="pic" idx="3"/>
          </p:nvPr>
        </p:nvSpPr>
        <p:spPr>
          <a:xfrm rot="3600000">
            <a:off x="5879063" y="-282285"/>
            <a:ext cx="2669347" cy="3515917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>
            <a:spLocks noGrp="1"/>
          </p:cNvSpPr>
          <p:nvPr>
            <p:ph type="pic" idx="4"/>
          </p:nvPr>
        </p:nvSpPr>
        <p:spPr>
          <a:xfrm rot="3600000">
            <a:off x="5367649" y="3305331"/>
            <a:ext cx="3952483" cy="5205994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3"/>
          <p:cNvSpPr>
            <a:spLocks noGrp="1"/>
          </p:cNvSpPr>
          <p:nvPr>
            <p:ph type="pic" idx="5"/>
          </p:nvPr>
        </p:nvSpPr>
        <p:spPr>
          <a:xfrm rot="3600000">
            <a:off x="10362797" y="986653"/>
            <a:ext cx="2669347" cy="351591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>
            <a:spLocks noGrp="1"/>
          </p:cNvSpPr>
          <p:nvPr>
            <p:ph type="pic" idx="2"/>
          </p:nvPr>
        </p:nvSpPr>
        <p:spPr>
          <a:xfrm>
            <a:off x="-1417982" y="1550505"/>
            <a:ext cx="6559825" cy="372386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4"/>
          <p:cNvSpPr>
            <a:spLocks noGrp="1"/>
          </p:cNvSpPr>
          <p:nvPr>
            <p:ph type="pic" idx="3"/>
          </p:nvPr>
        </p:nvSpPr>
        <p:spPr>
          <a:xfrm>
            <a:off x="5751444" y="1264292"/>
            <a:ext cx="2835413" cy="2145841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4"/>
          <p:cNvSpPr>
            <a:spLocks noGrp="1"/>
          </p:cNvSpPr>
          <p:nvPr>
            <p:ph type="pic" idx="4"/>
          </p:nvPr>
        </p:nvSpPr>
        <p:spPr>
          <a:xfrm>
            <a:off x="8851900" y="1264292"/>
            <a:ext cx="2835413" cy="214584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1428859" y="1028974"/>
            <a:ext cx="3914139" cy="806436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>
            <a:spLocks noGrp="1"/>
          </p:cNvSpPr>
          <p:nvPr>
            <p:ph type="pic" idx="2"/>
          </p:nvPr>
        </p:nvSpPr>
        <p:spPr>
          <a:xfrm rot="-845369">
            <a:off x="5625237" y="2367194"/>
            <a:ext cx="7962539" cy="549482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Normal Center">
  <p:cSld name="1_Normal Cent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950913" y="2746375"/>
            <a:ext cx="4378325" cy="2419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>
            <a:spLocks noGrp="1"/>
          </p:cNvSpPr>
          <p:nvPr>
            <p:ph type="pic" idx="2"/>
          </p:nvPr>
        </p:nvSpPr>
        <p:spPr>
          <a:xfrm>
            <a:off x="609600" y="1511300"/>
            <a:ext cx="2260600" cy="2260600"/>
          </a:xfrm>
          <a:prstGeom prst="flowChartConnector">
            <a:avLst/>
          </a:prstGeom>
          <a:noFill/>
          <a:ln>
            <a:noFill/>
          </a:ln>
        </p:spPr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3505200" y="1511300"/>
            <a:ext cx="2260600" cy="2260600"/>
          </a:xfrm>
          <a:prstGeom prst="flowChartConnector">
            <a:avLst/>
          </a:prstGeom>
          <a:noFill/>
          <a:ln>
            <a:noFill/>
          </a:ln>
        </p:spPr>
      </p:sp>
      <p:sp>
        <p:nvSpPr>
          <p:cNvPr id="20" name="Google Shape;20;p3"/>
          <p:cNvSpPr>
            <a:spLocks noGrp="1"/>
          </p:cNvSpPr>
          <p:nvPr>
            <p:ph type="pic" idx="4"/>
          </p:nvPr>
        </p:nvSpPr>
        <p:spPr>
          <a:xfrm>
            <a:off x="6426200" y="1511300"/>
            <a:ext cx="2260600" cy="2260600"/>
          </a:xfrm>
          <a:prstGeom prst="flowChartConnector">
            <a:avLst/>
          </a:prstGeom>
          <a:noFill/>
          <a:ln>
            <a:noFill/>
          </a:ln>
        </p:spPr>
      </p:sp>
      <p:sp>
        <p:nvSpPr>
          <p:cNvPr id="21" name="Google Shape;21;p3"/>
          <p:cNvSpPr>
            <a:spLocks noGrp="1"/>
          </p:cNvSpPr>
          <p:nvPr>
            <p:ph type="pic" idx="5"/>
          </p:nvPr>
        </p:nvSpPr>
        <p:spPr>
          <a:xfrm>
            <a:off x="9309100" y="1511300"/>
            <a:ext cx="2260600" cy="2260600"/>
          </a:xfrm>
          <a:prstGeom prst="flowChartConnector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>
            <a:spLocks noGrp="1"/>
          </p:cNvSpPr>
          <p:nvPr>
            <p:ph type="pic" idx="2"/>
          </p:nvPr>
        </p:nvSpPr>
        <p:spPr>
          <a:xfrm>
            <a:off x="3124200" y="0"/>
            <a:ext cx="36195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>
            <a:spLocks noGrp="1"/>
          </p:cNvSpPr>
          <p:nvPr>
            <p:ph type="pic" idx="2"/>
          </p:nvPr>
        </p:nvSpPr>
        <p:spPr>
          <a:xfrm>
            <a:off x="3124200" y="0"/>
            <a:ext cx="36195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0" y="2273300"/>
            <a:ext cx="3962400" cy="22352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>
            <a:spLocks noGrp="1"/>
          </p:cNvSpPr>
          <p:nvPr>
            <p:ph type="pic" idx="3"/>
          </p:nvPr>
        </p:nvSpPr>
        <p:spPr>
          <a:xfrm>
            <a:off x="4114800" y="2273300"/>
            <a:ext cx="3975100" cy="223520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4"/>
          <p:cNvSpPr>
            <a:spLocks noGrp="1"/>
          </p:cNvSpPr>
          <p:nvPr>
            <p:ph type="pic" idx="4"/>
          </p:nvPr>
        </p:nvSpPr>
        <p:spPr>
          <a:xfrm>
            <a:off x="8229600" y="2273300"/>
            <a:ext cx="3962400" cy="223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>
            <a:spLocks noGrp="1"/>
          </p:cNvSpPr>
          <p:nvPr>
            <p:ph type="pic" idx="2"/>
          </p:nvPr>
        </p:nvSpPr>
        <p:spPr>
          <a:xfrm>
            <a:off x="812800" y="736600"/>
            <a:ext cx="4267200" cy="2895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8" name="Google Shape;28;p5"/>
          <p:cNvSpPr>
            <a:spLocks noGrp="1"/>
          </p:cNvSpPr>
          <p:nvPr>
            <p:ph type="pic" idx="3"/>
          </p:nvPr>
        </p:nvSpPr>
        <p:spPr>
          <a:xfrm>
            <a:off x="5194300" y="3175000"/>
            <a:ext cx="2324100" cy="222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9" name="Google Shape;29;p5"/>
          <p:cNvSpPr>
            <a:spLocks noGrp="1"/>
          </p:cNvSpPr>
          <p:nvPr>
            <p:ph type="pic" idx="4"/>
          </p:nvPr>
        </p:nvSpPr>
        <p:spPr>
          <a:xfrm>
            <a:off x="2755900" y="3759200"/>
            <a:ext cx="2324100" cy="222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>
            <a:spLocks noGrp="1"/>
          </p:cNvSpPr>
          <p:nvPr>
            <p:ph type="pic" idx="2"/>
          </p:nvPr>
        </p:nvSpPr>
        <p:spPr>
          <a:xfrm>
            <a:off x="838200" y="939800"/>
            <a:ext cx="4978400" cy="497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>
            <a:spLocks noGrp="1"/>
          </p:cNvSpPr>
          <p:nvPr>
            <p:ph type="pic" idx="2"/>
          </p:nvPr>
        </p:nvSpPr>
        <p:spPr>
          <a:xfrm>
            <a:off x="876300" y="582386"/>
            <a:ext cx="5168900" cy="24003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8"/>
          <p:cNvSpPr>
            <a:spLocks noGrp="1"/>
          </p:cNvSpPr>
          <p:nvPr>
            <p:ph type="pic" idx="3"/>
          </p:nvPr>
        </p:nvSpPr>
        <p:spPr>
          <a:xfrm>
            <a:off x="3495675" y="3046186"/>
            <a:ext cx="2549525" cy="31115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8"/>
          <p:cNvSpPr>
            <a:spLocks noGrp="1"/>
          </p:cNvSpPr>
          <p:nvPr>
            <p:ph type="pic" idx="4"/>
          </p:nvPr>
        </p:nvSpPr>
        <p:spPr>
          <a:xfrm>
            <a:off x="876300" y="3046186"/>
            <a:ext cx="2549525" cy="3111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>
            <a:spLocks noGrp="1"/>
          </p:cNvSpPr>
          <p:nvPr>
            <p:ph type="pic" idx="2"/>
          </p:nvPr>
        </p:nvSpPr>
        <p:spPr>
          <a:xfrm>
            <a:off x="1054100" y="444500"/>
            <a:ext cx="3632200" cy="28829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9"/>
          <p:cNvSpPr>
            <a:spLocks noGrp="1"/>
          </p:cNvSpPr>
          <p:nvPr>
            <p:ph type="pic" idx="3"/>
          </p:nvPr>
        </p:nvSpPr>
        <p:spPr>
          <a:xfrm>
            <a:off x="1054100" y="3505200"/>
            <a:ext cx="3632200" cy="288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>
            <a:spLocks noGrp="1"/>
          </p:cNvSpPr>
          <p:nvPr>
            <p:ph type="pic" idx="2"/>
          </p:nvPr>
        </p:nvSpPr>
        <p:spPr>
          <a:xfrm>
            <a:off x="368300" y="1308100"/>
            <a:ext cx="3441700" cy="34417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>
            <a:spLocks noGrp="1"/>
          </p:cNvSpPr>
          <p:nvPr>
            <p:ph type="pic" idx="3"/>
          </p:nvPr>
        </p:nvSpPr>
        <p:spPr>
          <a:xfrm>
            <a:off x="4349750" y="1308100"/>
            <a:ext cx="3441700" cy="34417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>
            <a:spLocks noGrp="1"/>
          </p:cNvSpPr>
          <p:nvPr>
            <p:ph type="pic" idx="4"/>
          </p:nvPr>
        </p:nvSpPr>
        <p:spPr>
          <a:xfrm>
            <a:off x="8331200" y="1308100"/>
            <a:ext cx="3506638" cy="344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aspsogmpb_core.py/" TargetMode="External"/><Relationship Id="rId3" Type="http://schemas.openxmlformats.org/officeDocument/2006/relationships/hyperlink" Target="http://run_experiment.py/" TargetMode="External"/><Relationship Id="rId7" Type="http://schemas.openxmlformats.org/officeDocument/2006/relationships/hyperlink" Target="http://aspsogmpb_utils.py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itness_eval.py/" TargetMode="External"/><Relationship Id="rId5" Type="http://schemas.openxmlformats.org/officeDocument/2006/relationships/hyperlink" Target="http://gmpb_benchmark.py/" TargetMode="External"/><Relationship Id="rId4" Type="http://schemas.openxmlformats.org/officeDocument/2006/relationships/hyperlink" Target="http://aspsogmpb_runner.py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3"/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2159389-3E6D-FF3D-C246-5B1CD48DF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138" y="249018"/>
            <a:ext cx="935976" cy="1115767"/>
          </a:xfrm>
          <a:prstGeom prst="rect">
            <a:avLst/>
          </a:prstGeom>
        </p:spPr>
      </p:pic>
      <p:sp>
        <p:nvSpPr>
          <p:cNvPr id="3" name="Google Shape;146;p33">
            <a:extLst>
              <a:ext uri="{FF2B5EF4-FFF2-40B4-BE49-F238E27FC236}">
                <a16:creationId xmlns:a16="http://schemas.microsoft.com/office/drawing/2014/main" id="{E53FFCC3-FA65-A2E7-BC72-747D0A5D0D6B}"/>
              </a:ext>
            </a:extLst>
          </p:cNvPr>
          <p:cNvSpPr txBox="1"/>
          <p:nvPr/>
        </p:nvSpPr>
        <p:spPr>
          <a:xfrm>
            <a:off x="614435" y="2073600"/>
            <a:ext cx="10963129" cy="27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1" i="0" u="none" strike="noStrike" cap="none" dirty="0">
                <a:solidFill>
                  <a:srgbClr val="1320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ESTUDO DO ALGORITMO SPSO</a:t>
            </a:r>
            <a:r>
              <a:rPr lang="pt-BR" sz="4400" b="1" i="0" u="none" strike="noStrike" cap="none" baseline="-25000" dirty="0">
                <a:solidFill>
                  <a:srgbClr val="1320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AP+AD           </a:t>
            </a:r>
            <a:r>
              <a:rPr lang="pt-BR" sz="4400" b="1" i="0" u="none" strike="noStrike" cap="none" dirty="0">
                <a:solidFill>
                  <a:srgbClr val="1320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EM OTIMIZAÇÃO DINÂMICA CONTÍNUA</a:t>
            </a:r>
            <a:endParaRPr lang="pt-BR" sz="1200" b="1" i="0" u="none" strike="noStrike" cap="none" dirty="0">
              <a:solidFill>
                <a:srgbClr val="1320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b="1" i="0" u="none" strike="noStrike" cap="none" dirty="0">
              <a:solidFill>
                <a:srgbClr val="1320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1320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b="1" i="0" u="none" strike="noStrike" cap="none" dirty="0">
              <a:solidFill>
                <a:srgbClr val="1320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b="1" dirty="0">
              <a:solidFill>
                <a:srgbClr val="1320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b="1" i="0" u="none" strike="noStrike" cap="none" dirty="0">
              <a:solidFill>
                <a:srgbClr val="1320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050" dirty="0">
              <a:solidFill>
                <a:srgbClr val="1320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rgbClr val="0096D0"/>
                </a:solidFill>
                <a:latin typeface="Inter" panose="020B0604020202020204" charset="0"/>
                <a:ea typeface="Inter" panose="020B0604020202020204" charset="0"/>
                <a:cs typeface="Open Sans" panose="020B0606030504020204" pitchFamily="34" charset="0"/>
                <a:sym typeface="Josefin Sans"/>
              </a:rPr>
              <a:t>SIN5006 – </a:t>
            </a:r>
            <a:r>
              <a:rPr lang="pt-BR" sz="2400" b="1" dirty="0">
                <a:solidFill>
                  <a:srgbClr val="0096D0"/>
                </a:solidFill>
                <a:latin typeface="Inter" panose="020B0604020202020204" charset="0"/>
                <a:ea typeface="Inter" panose="020B0604020202020204" charset="0"/>
                <a:cs typeface="Open Sans" panose="020B0606030504020204" pitchFamily="34" charset="0"/>
                <a:sym typeface="Josefin Sans"/>
              </a:rPr>
              <a:t>INTELIGÊNCIA COMPUTACIONAL</a:t>
            </a:r>
            <a:endParaRPr lang="pt-BR" sz="2400" b="1" i="0" u="none" strike="noStrike" cap="none" dirty="0">
              <a:solidFill>
                <a:srgbClr val="0096D0"/>
              </a:solidFill>
              <a:latin typeface="Inter" panose="020B0604020202020204" charset="0"/>
              <a:ea typeface="Inter" panose="020B0604020202020204" charset="0"/>
              <a:cs typeface="Open Sans" panose="020B0606030504020204" pitchFamily="34" charset="0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96D0"/>
                </a:solidFill>
                <a:latin typeface="Inter" panose="020B0604020202020204" charset="0"/>
                <a:ea typeface="Inter" panose="020B0604020202020204" charset="0"/>
                <a:cs typeface="Open Sans" panose="020B0606030504020204" pitchFamily="34" charset="0"/>
                <a:sym typeface="Josefin Sans"/>
              </a:rPr>
              <a:t>Prof. Dra. Patrícia Oliveira</a:t>
            </a:r>
          </a:p>
          <a:p>
            <a:r>
              <a:rPr lang="pt-BR" sz="1800" dirty="0">
                <a:solidFill>
                  <a:srgbClr val="0096D0"/>
                </a:solidFill>
                <a:latin typeface="Inter" panose="020B0604020202020204" charset="0"/>
                <a:ea typeface="Inter" panose="020B0604020202020204" charset="0"/>
                <a:cs typeface="Open Sans" panose="020B0606030504020204" pitchFamily="34" charset="0"/>
                <a:sym typeface="Josefin Sans"/>
              </a:rPr>
              <a:t>Aluno Pável Emmanuel Pereira Lelis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	</a:t>
            </a:r>
            <a:endParaRPr sz="2800" b="1" i="0" u="none" strike="noStrike" cap="none" dirty="0">
              <a:solidFill>
                <a:srgbClr val="0096D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95B91C49-7D1B-3322-5359-790F8429A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0FE0FAE5-B695-3AA1-78A2-8D5205B8D4D5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2FA773A8-D1FD-C38A-311F-509852F505B5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686D26-D566-B79D-34A7-057A3C0C2297}"/>
              </a:ext>
            </a:extLst>
          </p:cNvPr>
          <p:cNvSpPr txBox="1"/>
          <p:nvPr/>
        </p:nvSpPr>
        <p:spPr>
          <a:xfrm>
            <a:off x="223519" y="401129"/>
            <a:ext cx="10760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O QUE FOI PROMETIDO x O QUE FOI OBTIDO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57535695-9008-D8D2-446A-627A62409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067147"/>
              </p:ext>
            </p:extLst>
          </p:nvPr>
        </p:nvGraphicFramePr>
        <p:xfrm>
          <a:off x="143690" y="1567163"/>
          <a:ext cx="11904619" cy="398550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4119449">
                  <a:extLst>
                    <a:ext uri="{9D8B030D-6E8A-4147-A177-3AD203B41FA5}">
                      <a16:colId xmlns:a16="http://schemas.microsoft.com/office/drawing/2014/main" val="1945248484"/>
                    </a:ext>
                  </a:extLst>
                </a:gridCol>
                <a:gridCol w="2787870">
                  <a:extLst>
                    <a:ext uri="{9D8B030D-6E8A-4147-A177-3AD203B41FA5}">
                      <a16:colId xmlns:a16="http://schemas.microsoft.com/office/drawing/2014/main" val="2653100680"/>
                    </a:ext>
                  </a:extLst>
                </a:gridCol>
                <a:gridCol w="4997300">
                  <a:extLst>
                    <a:ext uri="{9D8B030D-6E8A-4147-A177-3AD203B41FA5}">
                      <a16:colId xmlns:a16="http://schemas.microsoft.com/office/drawing/2014/main" val="720605706"/>
                    </a:ext>
                  </a:extLst>
                </a:gridCol>
              </a:tblGrid>
              <a:tr h="41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dirty="0">
                          <a:effectLst/>
                        </a:rPr>
                        <a:t>Arquivo MATLAB</a:t>
                      </a:r>
                    </a:p>
                  </a:txBody>
                  <a:tcPr marL="20878" marR="20878" marT="13919" marB="13919" anchor="ctr">
                    <a:solidFill>
                      <a:srgbClr val="0096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dirty="0">
                          <a:effectLst/>
                        </a:rPr>
                        <a:t>Arquivo Python</a:t>
                      </a:r>
                    </a:p>
                  </a:txBody>
                  <a:tcPr marL="20878" marR="20878" marT="13919" marB="13919" anchor="ctr">
                    <a:solidFill>
                      <a:srgbClr val="0096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dirty="0">
                          <a:effectLst/>
                        </a:rPr>
                        <a:t>Descrição Breve da Função Python</a:t>
                      </a:r>
                    </a:p>
                  </a:txBody>
                  <a:tcPr marL="20878" marR="20878" marT="13919" marB="13919" anchor="ctr">
                    <a:solidFill>
                      <a:srgbClr val="0096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07606"/>
                  </a:ext>
                </a:extLst>
              </a:tr>
              <a:tr h="41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Main.m</a:t>
                      </a: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sng" dirty="0">
                          <a:solidFill>
                            <a:srgbClr val="1155CC"/>
                          </a:solidFill>
                          <a:effectLst/>
                          <a:hlinkClick r:id="rId3"/>
                        </a:rPr>
                        <a:t>run_experiment.py</a:t>
                      </a:r>
                      <a:endParaRPr lang="pt-BR" sz="1300" u="sng" dirty="0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Define parâmetros do experimento, chama o runner, processa resultados finais, gera gráficos.</a:t>
                      </a:r>
                    </a:p>
                  </a:txBody>
                  <a:tcPr marL="20878" marR="20878" marT="13919" marB="13919" anchor="ctr"/>
                </a:tc>
                <a:extLst>
                  <a:ext uri="{0D108BD9-81ED-4DB2-BD59-A6C34878D82A}">
                    <a16:rowId xmlns:a16="http://schemas.microsoft.com/office/drawing/2014/main" val="3637167994"/>
                  </a:ext>
                </a:extLst>
              </a:tr>
              <a:tr h="612424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main_ASPSO_GMPB.m</a:t>
                      </a: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sng">
                          <a:solidFill>
                            <a:srgbClr val="1155CC"/>
                          </a:solidFill>
                          <a:effectLst/>
                          <a:hlinkClick r:id="rId4"/>
                        </a:rPr>
                        <a:t>aspsogmpb_runner.py</a:t>
                      </a:r>
                      <a:endParaRPr lang="pt-BR" sz="13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Orquestra múltiplas runs, inicializa problema/otimizador, gerencia loop principal, coleta dados.</a:t>
                      </a:r>
                    </a:p>
                  </a:txBody>
                  <a:tcPr marL="20878" marR="20878" marT="13919" marB="13919" anchor="ctr"/>
                </a:tc>
                <a:extLst>
                  <a:ext uri="{0D108BD9-81ED-4DB2-BD59-A6C34878D82A}">
                    <a16:rowId xmlns:a16="http://schemas.microsoft.com/office/drawing/2014/main" val="3819212648"/>
                  </a:ext>
                </a:extLst>
              </a:tr>
              <a:tr h="41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BenchmarkGenerator_ASPSO_GMPB.m</a:t>
                      </a: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sng">
                          <a:solidFill>
                            <a:srgbClr val="1155CC"/>
                          </a:solidFill>
                          <a:effectLst/>
                          <a:hlinkClick r:id="rId5"/>
                        </a:rPr>
                        <a:t>gmpb_benchmark.py</a:t>
                      </a:r>
                      <a:endParaRPr lang="pt-BR" sz="13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dirty="0">
                          <a:effectLst/>
                        </a:rPr>
                        <a:t>Gera a estrutura </a:t>
                      </a:r>
                      <a:r>
                        <a:rPr lang="pt-BR" sz="1300" dirty="0" err="1">
                          <a:effectLst/>
                        </a:rPr>
                        <a:t>problem</a:t>
                      </a:r>
                      <a:r>
                        <a:rPr lang="pt-BR" sz="1300" dirty="0">
                          <a:effectLst/>
                        </a:rPr>
                        <a:t> para GMPB Cenário 1.</a:t>
                      </a:r>
                    </a:p>
                  </a:txBody>
                  <a:tcPr marL="20878" marR="20878" marT="13919" marB="13919" anchor="ctr"/>
                </a:tc>
                <a:extLst>
                  <a:ext uri="{0D108BD9-81ED-4DB2-BD59-A6C34878D82A}">
                    <a16:rowId xmlns:a16="http://schemas.microsoft.com/office/drawing/2014/main" val="2528511768"/>
                  </a:ext>
                </a:extLst>
              </a:tr>
              <a:tr h="41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dirty="0" err="1">
                          <a:effectLst/>
                        </a:rPr>
                        <a:t>fitness_ASPSO_GMPB.m</a:t>
                      </a:r>
                      <a:endParaRPr lang="pt-BR" sz="1300" dirty="0">
                        <a:effectLst/>
                      </a:endParaRP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sng">
                          <a:solidFill>
                            <a:srgbClr val="1155CC"/>
                          </a:solidFill>
                          <a:effectLst/>
                          <a:hlinkClick r:id="rId6"/>
                        </a:rPr>
                        <a:t>fitness_eval.py</a:t>
                      </a:r>
                      <a:endParaRPr lang="pt-BR" sz="13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Calcula fitness para GMPB Cenário 1, atualiza FEs/Erro/Mudança.</a:t>
                      </a:r>
                    </a:p>
                  </a:txBody>
                  <a:tcPr marL="20878" marR="20878" marT="13919" marB="13919" anchor="ctr"/>
                </a:tc>
                <a:extLst>
                  <a:ext uri="{0D108BD9-81ED-4DB2-BD59-A6C34878D82A}">
                    <a16:rowId xmlns:a16="http://schemas.microsoft.com/office/drawing/2014/main" val="2186427788"/>
                  </a:ext>
                </a:extLst>
              </a:tr>
              <a:tr h="41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InitializingOptimizer_ASPSO_GMPB.m</a:t>
                      </a: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sng">
                          <a:solidFill>
                            <a:srgbClr val="1155CC"/>
                          </a:solidFill>
                          <a:effectLst/>
                          <a:hlinkClick r:id="rId7"/>
                        </a:rPr>
                        <a:t>aspsogmpb_utils.py</a:t>
                      </a:r>
                      <a:endParaRPr lang="pt-BR" sz="13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dirty="0">
                          <a:effectLst/>
                        </a:rPr>
                        <a:t>Inicializa o estado de uma única partícula (posição, </a:t>
                      </a:r>
                      <a:r>
                        <a:rPr lang="pt-BR" sz="1300" dirty="0" err="1">
                          <a:effectLst/>
                        </a:rPr>
                        <a:t>Pbest</a:t>
                      </a:r>
                      <a:r>
                        <a:rPr lang="pt-BR" sz="1300" dirty="0">
                          <a:effectLst/>
                        </a:rPr>
                        <a:t>, etc.), chama </a:t>
                      </a:r>
                      <a:r>
                        <a:rPr lang="pt-BR" sz="1300" dirty="0" err="1">
                          <a:effectLst/>
                        </a:rPr>
                        <a:t>fitness_func</a:t>
                      </a:r>
                      <a:r>
                        <a:rPr lang="pt-BR" sz="1300" dirty="0">
                          <a:effectLst/>
                        </a:rPr>
                        <a:t>.</a:t>
                      </a:r>
                    </a:p>
                  </a:txBody>
                  <a:tcPr marL="20878" marR="20878" marT="13919" marB="13919" anchor="ctr"/>
                </a:tc>
                <a:extLst>
                  <a:ext uri="{0D108BD9-81ED-4DB2-BD59-A6C34878D82A}">
                    <a16:rowId xmlns:a16="http://schemas.microsoft.com/office/drawing/2014/main" val="2967564655"/>
                  </a:ext>
                </a:extLst>
              </a:tr>
              <a:tr h="41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CreatingSpecies.m</a:t>
                      </a: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sng">
                          <a:solidFill>
                            <a:srgbClr val="1155CC"/>
                          </a:solidFill>
                          <a:effectLst/>
                          <a:hlinkClick r:id="rId7"/>
                        </a:rPr>
                        <a:t>aspsogmpb_utils.py</a:t>
                      </a:r>
                      <a:endParaRPr lang="pt-BR" sz="13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Agrupa partículas em espécies com base em Pbest (posição/fitness).</a:t>
                      </a:r>
                    </a:p>
                  </a:txBody>
                  <a:tcPr marL="20878" marR="20878" marT="13919" marB="13919" anchor="ctr"/>
                </a:tc>
                <a:extLst>
                  <a:ext uri="{0D108BD9-81ED-4DB2-BD59-A6C34878D82A}">
                    <a16:rowId xmlns:a16="http://schemas.microsoft.com/office/drawing/2014/main" val="3395285223"/>
                  </a:ext>
                </a:extLst>
              </a:tr>
              <a:tr h="41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Optimization_ASPSO_GMPB.m</a:t>
                      </a: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aspsogmpb_core.py</a:t>
                      </a:r>
                      <a:endParaRPr lang="pt-BR" sz="13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Executa uma iteração do ASPSO+AP+AD (cria espécies, exclusão, AD, PSO, AP).</a:t>
                      </a:r>
                    </a:p>
                  </a:txBody>
                  <a:tcPr marL="20878" marR="20878" marT="13919" marB="13919" anchor="ctr"/>
                </a:tc>
                <a:extLst>
                  <a:ext uri="{0D108BD9-81ED-4DB2-BD59-A6C34878D82A}">
                    <a16:rowId xmlns:a16="http://schemas.microsoft.com/office/drawing/2014/main" val="2511408818"/>
                  </a:ext>
                </a:extLst>
              </a:tr>
              <a:tr h="417562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>
                          <a:effectLst/>
                        </a:rPr>
                        <a:t>Reaction_ASPSO_GMPB.m</a:t>
                      </a: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u="sng">
                          <a:solidFill>
                            <a:srgbClr val="1155CC"/>
                          </a:solidFill>
                          <a:effectLst/>
                          <a:hlinkClick r:id="rId8"/>
                        </a:rPr>
                        <a:t>aspsogmpb_core.py</a:t>
                      </a:r>
                      <a:endParaRPr lang="pt-BR" sz="1300" u="sng">
                        <a:solidFill>
                          <a:srgbClr val="1155CC"/>
                        </a:solidFill>
                        <a:effectLst/>
                      </a:endParaRPr>
                    </a:p>
                  </a:txBody>
                  <a:tcPr marL="20878" marR="20878" marT="13919" marB="13919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300" dirty="0">
                          <a:effectLst/>
                        </a:rPr>
                        <a:t>Executa a resposta do algoritmo a uma mudança ambiental detectada.</a:t>
                      </a:r>
                    </a:p>
                  </a:txBody>
                  <a:tcPr marL="20878" marR="20878" marT="13919" marB="13919" anchor="ctr"/>
                </a:tc>
                <a:extLst>
                  <a:ext uri="{0D108BD9-81ED-4DB2-BD59-A6C34878D82A}">
                    <a16:rowId xmlns:a16="http://schemas.microsoft.com/office/drawing/2014/main" val="3629408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201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C6FD32B3-AA29-78B5-0331-0D819C7CB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BCF9C4A8-66E9-FCF8-878E-3E9037F915E1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2754AD72-F4D6-E3B6-B4FD-0013CBC443E5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95C814E-9F14-0BA3-E666-4F6707B3210A}"/>
              </a:ext>
            </a:extLst>
          </p:cNvPr>
          <p:cNvSpPr txBox="1"/>
          <p:nvPr/>
        </p:nvSpPr>
        <p:spPr>
          <a:xfrm>
            <a:off x="223519" y="401129"/>
            <a:ext cx="10760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DESENHO EXPERIMENTAL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77653F7-D4AC-1E43-171D-6C6AD8856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5" y="1770211"/>
            <a:ext cx="5835470" cy="452790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FC8F9F-AF7F-B1C9-8BE2-619D7815BCAA}"/>
              </a:ext>
            </a:extLst>
          </p:cNvPr>
          <p:cNvSpPr txBox="1"/>
          <p:nvPr/>
        </p:nvSpPr>
        <p:spPr>
          <a:xfrm>
            <a:off x="178815" y="1246991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4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Função de estudo (Benchmarking GMPB)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4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Imagem 23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FF765F34-19F0-7FA5-29DE-26F5EF6B2B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79" b="5265"/>
          <a:stretch/>
        </p:blipFill>
        <p:spPr>
          <a:xfrm>
            <a:off x="6299657" y="2397759"/>
            <a:ext cx="5714943" cy="2570481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EFA2FF4-BF6F-9830-2C7C-1943526C1045}"/>
              </a:ext>
            </a:extLst>
          </p:cNvPr>
          <p:cNvSpPr txBox="1"/>
          <p:nvPr/>
        </p:nvSpPr>
        <p:spPr>
          <a:xfrm>
            <a:off x="6447535" y="1246991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4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Aproximação para visualização.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4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9B26B5E3-BCB2-8BEA-985A-7A67C06C9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CDC38EBB-558A-D541-9A82-369A7B431B48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53279F51-C9CB-9D7B-21FD-B1FFE5CD1921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11E83B4-7185-A9DE-0441-E60844AEB86A}"/>
              </a:ext>
            </a:extLst>
          </p:cNvPr>
          <p:cNvSpPr txBox="1"/>
          <p:nvPr/>
        </p:nvSpPr>
        <p:spPr>
          <a:xfrm>
            <a:off x="223519" y="401129"/>
            <a:ext cx="10760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DESENHO EXPERIMENTAL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C59D597-C1EE-CCEE-6FAF-48DC315D6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5" y="1770211"/>
            <a:ext cx="5835470" cy="452790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151425-3DFB-5B73-8E4C-98A85128C024}"/>
              </a:ext>
            </a:extLst>
          </p:cNvPr>
          <p:cNvSpPr txBox="1"/>
          <p:nvPr/>
        </p:nvSpPr>
        <p:spPr>
          <a:xfrm>
            <a:off x="178815" y="1246991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4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Função de estudo (Benchmarking GMPB)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4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319BDC2-78AD-FDAD-EAFB-E4EE87B9469C}"/>
              </a:ext>
            </a:extLst>
          </p:cNvPr>
          <p:cNvSpPr txBox="1"/>
          <p:nvPr/>
        </p:nvSpPr>
        <p:spPr>
          <a:xfrm>
            <a:off x="6235065" y="1216511"/>
            <a:ext cx="60940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Grafo</a:t>
            </a:r>
            <a:r>
              <a:rPr lang="pt-BR" sz="14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Experimento.</a:t>
            </a:r>
          </a:p>
          <a:p>
            <a:pPr algn="just">
              <a:buClr>
                <a:srgbClr val="146EAD"/>
              </a:buClr>
              <a:buSzPts val="1600"/>
            </a:pPr>
            <a:r>
              <a:rPr lang="pt-BR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31 Replicações</a:t>
            </a:r>
            <a:endParaRPr lang="pt-BR" sz="14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endParaRPr lang="pt-BR" sz="14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D9505B29-B2BF-AA46-642F-58A7B8265307}"/>
              </a:ext>
            </a:extLst>
          </p:cNvPr>
          <p:cNvGraphicFramePr/>
          <p:nvPr/>
        </p:nvGraphicFramePr>
        <p:xfrm>
          <a:off x="6736715" y="1546961"/>
          <a:ext cx="5089525" cy="238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CaixaDeTexto 20">
            <a:extLst>
              <a:ext uri="{FF2B5EF4-FFF2-40B4-BE49-F238E27FC236}">
                <a16:creationId xmlns:a16="http://schemas.microsoft.com/office/drawing/2014/main" id="{46D0FEE7-8FC4-FD5E-7E30-067C15256688}"/>
              </a:ext>
            </a:extLst>
          </p:cNvPr>
          <p:cNvSpPr txBox="1"/>
          <p:nvPr/>
        </p:nvSpPr>
        <p:spPr>
          <a:xfrm>
            <a:off x="7857744" y="3465072"/>
            <a:ext cx="979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200" b="1" dirty="0">
                <a:solidFill>
                  <a:schemeClr val="bg1"/>
                </a:solidFill>
              </a:rPr>
              <a:t>ϑ</a:t>
            </a:r>
            <a:r>
              <a:rPr lang="pt-BR" sz="1200" b="1" dirty="0">
                <a:solidFill>
                  <a:schemeClr val="bg1"/>
                </a:solidFill>
              </a:rPr>
              <a:t> = 5000</a:t>
            </a:r>
          </a:p>
        </p:txBody>
      </p:sp>
      <p:sp>
        <p:nvSpPr>
          <p:cNvPr id="23" name="Google Shape;261;p39">
            <a:extLst>
              <a:ext uri="{FF2B5EF4-FFF2-40B4-BE49-F238E27FC236}">
                <a16:creationId xmlns:a16="http://schemas.microsoft.com/office/drawing/2014/main" id="{9705421C-43FA-7F1E-42F2-9785C521CE03}"/>
              </a:ext>
            </a:extLst>
          </p:cNvPr>
          <p:cNvSpPr/>
          <p:nvPr/>
        </p:nvSpPr>
        <p:spPr>
          <a:xfrm>
            <a:off x="6272886" y="4052111"/>
            <a:ext cx="5740300" cy="1981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Benchmarking GMPB:</a:t>
            </a:r>
            <a:r>
              <a:rPr lang="pt-BR" dirty="0"/>
              <a:t> </a:t>
            </a:r>
            <a:r>
              <a:rPr lang="pt-BR" dirty="0" err="1"/>
              <a:t>Generalized</a:t>
            </a:r>
            <a:r>
              <a:rPr lang="pt-BR" dirty="0"/>
              <a:t> Moving </a:t>
            </a:r>
            <a:r>
              <a:rPr lang="pt-BR" dirty="0" err="1"/>
              <a:t>Peaks</a:t>
            </a:r>
            <a:r>
              <a:rPr lang="pt-BR" dirty="0"/>
              <a:t> Benchmark na configuração não-modular (1 função global) e homogênea.</a:t>
            </a:r>
            <a:endParaRPr lang="pt-BR" b="1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Dimensionalidade</a:t>
            </a:r>
            <a:r>
              <a:rPr lang="pt-BR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dirty="0"/>
              <a:t>O espaço de busca tem 5 dimensões.</a:t>
            </a:r>
            <a:r>
              <a:rPr lang="pt-BR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 de Picos: </a:t>
            </a:r>
            <a:r>
              <a:rPr lang="pt-BR" dirty="0"/>
              <a:t>Testa o algoritmo com diferentes níveis de multimodalidade (complexidade da paisagem). Cada valor representa uma execução separada.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 da Mudança: </a:t>
            </a:r>
            <a:r>
              <a:rPr lang="pt-BR" dirty="0"/>
              <a:t>O ambiente muda a cada 5000 avaliações de fitness (</a:t>
            </a:r>
            <a:r>
              <a:rPr lang="pt-BR" dirty="0" err="1"/>
              <a:t>FEs</a:t>
            </a:r>
            <a:r>
              <a:rPr lang="pt-BR" dirty="0"/>
              <a:t>). Indica um tempo computacional antes da alteração do problema.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endParaRPr lang="pt-BR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35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1CCBD009-557C-D810-98C6-AC99E7CC3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1E76252E-1FF3-FCCA-47F9-FA63849679C9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436785E5-1E20-BE8D-20D3-04DEE0040228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67889B-8727-B09E-106E-745010182DCA}"/>
              </a:ext>
            </a:extLst>
          </p:cNvPr>
          <p:cNvSpPr txBox="1"/>
          <p:nvPr/>
        </p:nvSpPr>
        <p:spPr>
          <a:xfrm>
            <a:off x="223519" y="401129"/>
            <a:ext cx="107608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DISCUSSÃO E RESULTADOS*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24BA67CB-92E8-CF28-6331-AFD48B1BE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607" y="992421"/>
            <a:ext cx="4967339" cy="2798228"/>
          </a:xfrm>
          <a:prstGeom prst="rect">
            <a:avLst/>
          </a:prstGeom>
        </p:spPr>
      </p:pic>
      <p:pic>
        <p:nvPicPr>
          <p:cNvPr id="5" name="Imagem 4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E10ADE07-D4EB-E810-5279-7B1350E79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1825" y="6211"/>
            <a:ext cx="6420125" cy="2675052"/>
          </a:xfrm>
          <a:prstGeom prst="rect">
            <a:avLst/>
          </a:prstGeom>
        </p:spPr>
      </p:pic>
      <p:pic>
        <p:nvPicPr>
          <p:cNvPr id="7" name="Imagem 6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32FB6179-1158-50D0-BC3F-8D304EE9BA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833" y="3847875"/>
            <a:ext cx="5217992" cy="2608996"/>
          </a:xfrm>
          <a:prstGeom prst="rect">
            <a:avLst/>
          </a:prstGeom>
        </p:spPr>
      </p:pic>
      <p:pic>
        <p:nvPicPr>
          <p:cNvPr id="9" name="Imagem 8" descr="Gráfico&#10;&#10;O conteúdo gerado por IA pode estar incorreto.">
            <a:extLst>
              <a:ext uri="{FF2B5EF4-FFF2-40B4-BE49-F238E27FC236}">
                <a16:creationId xmlns:a16="http://schemas.microsoft.com/office/drawing/2014/main" id="{8AFE0140-A863-0246-0056-032073D913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372" y="2397516"/>
            <a:ext cx="6232750" cy="4155167"/>
          </a:xfrm>
          <a:prstGeom prst="rect">
            <a:avLst/>
          </a:prstGeom>
        </p:spPr>
      </p:pic>
      <p:sp>
        <p:nvSpPr>
          <p:cNvPr id="204" name="CaixaDeTexto 203">
            <a:extLst>
              <a:ext uri="{FF2B5EF4-FFF2-40B4-BE49-F238E27FC236}">
                <a16:creationId xmlns:a16="http://schemas.microsoft.com/office/drawing/2014/main" id="{2D250D58-C2A0-E07B-5CD8-0F0F91A5BDAD}"/>
              </a:ext>
            </a:extLst>
          </p:cNvPr>
          <p:cNvSpPr txBox="1"/>
          <p:nvPr/>
        </p:nvSpPr>
        <p:spPr>
          <a:xfrm>
            <a:off x="3455176" y="6589211"/>
            <a:ext cx="8714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*Execução 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Teste: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run_number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5;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change_frequency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500;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environment_number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10 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2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A3EF2729-98D3-2173-7D62-720B60767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B1D17716-5401-683D-77CB-315A258A244E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F80B69C7-E678-5636-2C55-FAD4535A31DA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72EDFD9-E8F3-2613-BC7B-CE75E88B60E3}"/>
              </a:ext>
            </a:extLst>
          </p:cNvPr>
          <p:cNvSpPr txBox="1"/>
          <p:nvPr/>
        </p:nvSpPr>
        <p:spPr>
          <a:xfrm>
            <a:off x="223519" y="401129"/>
            <a:ext cx="10760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O QUE SERÁ FEITO ATÉ A APRESENTAÇÃO E CRONOGRAMA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sp>
        <p:nvSpPr>
          <p:cNvPr id="3" name="Google Shape;261;p39">
            <a:extLst>
              <a:ext uri="{FF2B5EF4-FFF2-40B4-BE49-F238E27FC236}">
                <a16:creationId xmlns:a16="http://schemas.microsoft.com/office/drawing/2014/main" id="{1D8EB55A-6AFA-468A-48BC-5AD95AF978CC}"/>
              </a:ext>
            </a:extLst>
          </p:cNvPr>
          <p:cNvSpPr/>
          <p:nvPr/>
        </p:nvSpPr>
        <p:spPr>
          <a:xfrm>
            <a:off x="223519" y="1418988"/>
            <a:ext cx="11761652" cy="21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Próximos Passos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500" b="1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Replicar experimento do artigo.</a:t>
            </a: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Analisar os resultados e possíveis desvios.</a:t>
            </a: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Propor um caso prático de otimização dinâmica.</a:t>
            </a: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Executar solução do caso prático.</a:t>
            </a: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Construir apresentação final.</a:t>
            </a:r>
          </a:p>
        </p:txBody>
      </p:sp>
      <p:sp>
        <p:nvSpPr>
          <p:cNvPr id="159" name="Retângulo 158">
            <a:extLst>
              <a:ext uri="{FF2B5EF4-FFF2-40B4-BE49-F238E27FC236}">
                <a16:creationId xmlns:a16="http://schemas.microsoft.com/office/drawing/2014/main" id="{03C69BD9-FC46-A872-11DA-6D11978AE422}"/>
              </a:ext>
            </a:extLst>
          </p:cNvPr>
          <p:cNvSpPr/>
          <p:nvPr/>
        </p:nvSpPr>
        <p:spPr>
          <a:xfrm>
            <a:off x="1545171" y="3780509"/>
            <a:ext cx="10440000" cy="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Google Shape;329;p44">
            <a:extLst>
              <a:ext uri="{FF2B5EF4-FFF2-40B4-BE49-F238E27FC236}">
                <a16:creationId xmlns:a16="http://schemas.microsoft.com/office/drawing/2014/main" id="{B9B18584-C99A-5EA8-7F52-9D17BBB14812}"/>
              </a:ext>
            </a:extLst>
          </p:cNvPr>
          <p:cNvSpPr/>
          <p:nvPr/>
        </p:nvSpPr>
        <p:spPr>
          <a:xfrm>
            <a:off x="897403" y="3631949"/>
            <a:ext cx="720000" cy="3600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30/04</a:t>
            </a:r>
            <a:endParaRPr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61" name="Google Shape;329;p44">
            <a:extLst>
              <a:ext uri="{FF2B5EF4-FFF2-40B4-BE49-F238E27FC236}">
                <a16:creationId xmlns:a16="http://schemas.microsoft.com/office/drawing/2014/main" id="{630C768C-E3AA-F04C-EB27-7B239244C11D}"/>
              </a:ext>
            </a:extLst>
          </p:cNvPr>
          <p:cNvSpPr/>
          <p:nvPr/>
        </p:nvSpPr>
        <p:spPr>
          <a:xfrm>
            <a:off x="3431701" y="3631949"/>
            <a:ext cx="720000" cy="3600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14/05</a:t>
            </a:r>
            <a:endParaRPr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62" name="Google Shape;329;p44">
            <a:extLst>
              <a:ext uri="{FF2B5EF4-FFF2-40B4-BE49-F238E27FC236}">
                <a16:creationId xmlns:a16="http://schemas.microsoft.com/office/drawing/2014/main" id="{ACB54B54-0903-9142-3258-A33CE7A76969}"/>
              </a:ext>
            </a:extLst>
          </p:cNvPr>
          <p:cNvSpPr/>
          <p:nvPr/>
        </p:nvSpPr>
        <p:spPr>
          <a:xfrm>
            <a:off x="5965999" y="3631949"/>
            <a:ext cx="720000" cy="3600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28/05</a:t>
            </a:r>
            <a:endParaRPr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63" name="Google Shape;329;p44">
            <a:extLst>
              <a:ext uri="{FF2B5EF4-FFF2-40B4-BE49-F238E27FC236}">
                <a16:creationId xmlns:a16="http://schemas.microsoft.com/office/drawing/2014/main" id="{4D4C7568-EE37-9C0E-3BAC-1DC76F6F21EA}"/>
              </a:ext>
            </a:extLst>
          </p:cNvPr>
          <p:cNvSpPr/>
          <p:nvPr/>
        </p:nvSpPr>
        <p:spPr>
          <a:xfrm>
            <a:off x="8500297" y="3631949"/>
            <a:ext cx="720000" cy="3600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11/06</a:t>
            </a:r>
            <a:endParaRPr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65" name="Google Shape;329;p44">
            <a:extLst>
              <a:ext uri="{FF2B5EF4-FFF2-40B4-BE49-F238E27FC236}">
                <a16:creationId xmlns:a16="http://schemas.microsoft.com/office/drawing/2014/main" id="{28E01EF2-0015-6F66-0FC8-B858C5EF7896}"/>
              </a:ext>
            </a:extLst>
          </p:cNvPr>
          <p:cNvSpPr/>
          <p:nvPr/>
        </p:nvSpPr>
        <p:spPr>
          <a:xfrm>
            <a:off x="2164552" y="3631949"/>
            <a:ext cx="720000" cy="3600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07/05</a:t>
            </a:r>
            <a:endParaRPr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66" name="Google Shape;329;p44">
            <a:extLst>
              <a:ext uri="{FF2B5EF4-FFF2-40B4-BE49-F238E27FC236}">
                <a16:creationId xmlns:a16="http://schemas.microsoft.com/office/drawing/2014/main" id="{EB172EBF-EF39-80B0-9E5D-39A878109700}"/>
              </a:ext>
            </a:extLst>
          </p:cNvPr>
          <p:cNvSpPr/>
          <p:nvPr/>
        </p:nvSpPr>
        <p:spPr>
          <a:xfrm>
            <a:off x="4698850" y="3631949"/>
            <a:ext cx="720000" cy="3600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21/05</a:t>
            </a:r>
            <a:endParaRPr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67" name="Google Shape;329;p44">
            <a:extLst>
              <a:ext uri="{FF2B5EF4-FFF2-40B4-BE49-F238E27FC236}">
                <a16:creationId xmlns:a16="http://schemas.microsoft.com/office/drawing/2014/main" id="{B112C2B4-54BE-D4DB-F527-D1467F6368B1}"/>
              </a:ext>
            </a:extLst>
          </p:cNvPr>
          <p:cNvSpPr/>
          <p:nvPr/>
        </p:nvSpPr>
        <p:spPr>
          <a:xfrm>
            <a:off x="7233148" y="3631949"/>
            <a:ext cx="720000" cy="3600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04/06</a:t>
            </a:r>
            <a:endParaRPr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68" name="Google Shape;329;p44">
            <a:extLst>
              <a:ext uri="{FF2B5EF4-FFF2-40B4-BE49-F238E27FC236}">
                <a16:creationId xmlns:a16="http://schemas.microsoft.com/office/drawing/2014/main" id="{E45720CA-2FF6-FD72-3521-D63A3BB6BB5F}"/>
              </a:ext>
            </a:extLst>
          </p:cNvPr>
          <p:cNvSpPr/>
          <p:nvPr/>
        </p:nvSpPr>
        <p:spPr>
          <a:xfrm>
            <a:off x="9767446" y="3631949"/>
            <a:ext cx="720000" cy="3600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18/06</a:t>
            </a:r>
            <a:endParaRPr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cxnSp>
        <p:nvCxnSpPr>
          <p:cNvPr id="169" name="Conector reto 168">
            <a:extLst>
              <a:ext uri="{FF2B5EF4-FFF2-40B4-BE49-F238E27FC236}">
                <a16:creationId xmlns:a16="http://schemas.microsoft.com/office/drawing/2014/main" id="{D628B1A6-8CA0-7BB7-7CBB-204F31FE448F}"/>
              </a:ext>
            </a:extLst>
          </p:cNvPr>
          <p:cNvCxnSpPr>
            <a:stCxn id="160" idx="2"/>
          </p:cNvCxnSpPr>
          <p:nvPr/>
        </p:nvCxnSpPr>
        <p:spPr>
          <a:xfrm flipH="1">
            <a:off x="1246089" y="3991949"/>
            <a:ext cx="11314" cy="2556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>
            <a:extLst>
              <a:ext uri="{FF2B5EF4-FFF2-40B4-BE49-F238E27FC236}">
                <a16:creationId xmlns:a16="http://schemas.microsoft.com/office/drawing/2014/main" id="{916E4A1C-EAC7-34A6-3924-21CE9563D242}"/>
              </a:ext>
            </a:extLst>
          </p:cNvPr>
          <p:cNvCxnSpPr/>
          <p:nvPr/>
        </p:nvCxnSpPr>
        <p:spPr>
          <a:xfrm flipH="1">
            <a:off x="2524552" y="3991949"/>
            <a:ext cx="11314" cy="2556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7A491278-6711-68BD-E17D-AC0B57947B71}"/>
              </a:ext>
            </a:extLst>
          </p:cNvPr>
          <p:cNvCxnSpPr/>
          <p:nvPr/>
        </p:nvCxnSpPr>
        <p:spPr>
          <a:xfrm flipH="1">
            <a:off x="3780387" y="3991949"/>
            <a:ext cx="11314" cy="27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 reto 171">
            <a:extLst>
              <a:ext uri="{FF2B5EF4-FFF2-40B4-BE49-F238E27FC236}">
                <a16:creationId xmlns:a16="http://schemas.microsoft.com/office/drawing/2014/main" id="{0DFD504C-29B1-9A0D-3442-8D1C35F88506}"/>
              </a:ext>
            </a:extLst>
          </p:cNvPr>
          <p:cNvCxnSpPr/>
          <p:nvPr/>
        </p:nvCxnSpPr>
        <p:spPr>
          <a:xfrm flipH="1">
            <a:off x="5047536" y="3991949"/>
            <a:ext cx="11314" cy="27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86EDDDA0-908D-EEA8-A1DA-634A684B6CE6}"/>
              </a:ext>
            </a:extLst>
          </p:cNvPr>
          <p:cNvCxnSpPr/>
          <p:nvPr/>
        </p:nvCxnSpPr>
        <p:spPr>
          <a:xfrm flipH="1">
            <a:off x="6325999" y="3991949"/>
            <a:ext cx="11314" cy="27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>
            <a:extLst>
              <a:ext uri="{FF2B5EF4-FFF2-40B4-BE49-F238E27FC236}">
                <a16:creationId xmlns:a16="http://schemas.microsoft.com/office/drawing/2014/main" id="{2A921F85-19F4-6170-502C-675F2DF75A7A}"/>
              </a:ext>
            </a:extLst>
          </p:cNvPr>
          <p:cNvCxnSpPr/>
          <p:nvPr/>
        </p:nvCxnSpPr>
        <p:spPr>
          <a:xfrm flipH="1">
            <a:off x="7581834" y="3991949"/>
            <a:ext cx="11314" cy="27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ector reto 174">
            <a:extLst>
              <a:ext uri="{FF2B5EF4-FFF2-40B4-BE49-F238E27FC236}">
                <a16:creationId xmlns:a16="http://schemas.microsoft.com/office/drawing/2014/main" id="{7E3DD604-965E-095B-7BF9-FD322FB216EF}"/>
              </a:ext>
            </a:extLst>
          </p:cNvPr>
          <p:cNvCxnSpPr/>
          <p:nvPr/>
        </p:nvCxnSpPr>
        <p:spPr>
          <a:xfrm flipH="1">
            <a:off x="8861145" y="3991949"/>
            <a:ext cx="11314" cy="27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to 175">
            <a:extLst>
              <a:ext uri="{FF2B5EF4-FFF2-40B4-BE49-F238E27FC236}">
                <a16:creationId xmlns:a16="http://schemas.microsoft.com/office/drawing/2014/main" id="{4F8CC610-02E1-690E-1549-E541A82206D0}"/>
              </a:ext>
            </a:extLst>
          </p:cNvPr>
          <p:cNvCxnSpPr/>
          <p:nvPr/>
        </p:nvCxnSpPr>
        <p:spPr>
          <a:xfrm flipH="1">
            <a:off x="10139608" y="3991949"/>
            <a:ext cx="11314" cy="27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Google Shape;329;p44">
            <a:extLst>
              <a:ext uri="{FF2B5EF4-FFF2-40B4-BE49-F238E27FC236}">
                <a16:creationId xmlns:a16="http://schemas.microsoft.com/office/drawing/2014/main" id="{BDBDDE15-740A-F81F-0D51-9E8CB69A9C18}"/>
              </a:ext>
            </a:extLst>
          </p:cNvPr>
          <p:cNvSpPr/>
          <p:nvPr/>
        </p:nvSpPr>
        <p:spPr>
          <a:xfrm>
            <a:off x="278815" y="4033894"/>
            <a:ext cx="1001216" cy="3600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1800"/>
            </a:pPr>
            <a:r>
              <a:rPr lang="pt-BR" sz="1050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PARCIAL</a:t>
            </a:r>
            <a:endParaRPr sz="1050" b="1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79" name="Google Shape;329;p44">
            <a:extLst>
              <a:ext uri="{FF2B5EF4-FFF2-40B4-BE49-F238E27FC236}">
                <a16:creationId xmlns:a16="http://schemas.microsoft.com/office/drawing/2014/main" id="{B158E196-4A01-066A-9B0F-4BB3D49CB7FD}"/>
              </a:ext>
            </a:extLst>
          </p:cNvPr>
          <p:cNvSpPr/>
          <p:nvPr/>
        </p:nvSpPr>
        <p:spPr>
          <a:xfrm>
            <a:off x="1265164" y="4440057"/>
            <a:ext cx="2534298" cy="3600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050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REPLICAR EXP. ARTIGO</a:t>
            </a:r>
            <a:endParaRPr sz="1050"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80" name="Google Shape;329;p44">
            <a:extLst>
              <a:ext uri="{FF2B5EF4-FFF2-40B4-BE49-F238E27FC236}">
                <a16:creationId xmlns:a16="http://schemas.microsoft.com/office/drawing/2014/main" id="{547EF8A5-D202-C9BF-BA29-4D9F444B8811}"/>
              </a:ext>
            </a:extLst>
          </p:cNvPr>
          <p:cNvSpPr/>
          <p:nvPr/>
        </p:nvSpPr>
        <p:spPr>
          <a:xfrm>
            <a:off x="1265164" y="4872385"/>
            <a:ext cx="3816314" cy="3600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050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PROPOR CASO PRÁTICO DOP</a:t>
            </a:r>
            <a:endParaRPr sz="1050"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81" name="Google Shape;329;p44">
            <a:extLst>
              <a:ext uri="{FF2B5EF4-FFF2-40B4-BE49-F238E27FC236}">
                <a16:creationId xmlns:a16="http://schemas.microsoft.com/office/drawing/2014/main" id="{B0D1038F-BB9C-6862-4DAA-06E28ED1F096}"/>
              </a:ext>
            </a:extLst>
          </p:cNvPr>
          <p:cNvSpPr/>
          <p:nvPr/>
        </p:nvSpPr>
        <p:spPr>
          <a:xfrm>
            <a:off x="1255627" y="5303976"/>
            <a:ext cx="2534298" cy="3600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050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ANALISAR RESULTADOS E DESVIOS</a:t>
            </a:r>
            <a:endParaRPr sz="1050"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82" name="Google Shape;329;p44">
            <a:extLst>
              <a:ext uri="{FF2B5EF4-FFF2-40B4-BE49-F238E27FC236}">
                <a16:creationId xmlns:a16="http://schemas.microsoft.com/office/drawing/2014/main" id="{242282F8-17D7-EDCB-56E4-425035DDE3AB}"/>
              </a:ext>
            </a:extLst>
          </p:cNvPr>
          <p:cNvSpPr/>
          <p:nvPr/>
        </p:nvSpPr>
        <p:spPr>
          <a:xfrm>
            <a:off x="5064012" y="5695421"/>
            <a:ext cx="3774504" cy="3600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050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SOLUÇÃO CASO PRÁTICO</a:t>
            </a:r>
            <a:endParaRPr sz="1050"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  <p:sp>
        <p:nvSpPr>
          <p:cNvPr id="187" name="Google Shape;329;p44">
            <a:extLst>
              <a:ext uri="{FF2B5EF4-FFF2-40B4-BE49-F238E27FC236}">
                <a16:creationId xmlns:a16="http://schemas.microsoft.com/office/drawing/2014/main" id="{15182879-DFE6-2F01-0A40-A781ABB6837B}"/>
              </a:ext>
            </a:extLst>
          </p:cNvPr>
          <p:cNvSpPr/>
          <p:nvPr/>
        </p:nvSpPr>
        <p:spPr>
          <a:xfrm>
            <a:off x="7604463" y="6096900"/>
            <a:ext cx="2510104" cy="3600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050" b="1" i="0" u="none" strike="noStrike" cap="none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CONSTRUIR APRESENTAÇÃO FINAL</a:t>
            </a:r>
            <a:endParaRPr sz="1050" b="1" i="0" u="none" strike="noStrike" cap="none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48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/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398CF1-88A9-5EE0-AAE2-160BC28F3A0A}"/>
              </a:ext>
            </a:extLst>
          </p:cNvPr>
          <p:cNvSpPr txBox="1"/>
          <p:nvPr/>
        </p:nvSpPr>
        <p:spPr>
          <a:xfrm>
            <a:off x="223519" y="430312"/>
            <a:ext cx="73463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REFERÊNCIAS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sp>
        <p:nvSpPr>
          <p:cNvPr id="18" name="Google Shape;261;p39">
            <a:extLst>
              <a:ext uri="{FF2B5EF4-FFF2-40B4-BE49-F238E27FC236}">
                <a16:creationId xmlns:a16="http://schemas.microsoft.com/office/drawing/2014/main" id="{5F8B07AF-B754-CD7F-9694-893DB8B94082}"/>
              </a:ext>
            </a:extLst>
          </p:cNvPr>
          <p:cNvSpPr/>
          <p:nvPr/>
        </p:nvSpPr>
        <p:spPr>
          <a:xfrm>
            <a:off x="223520" y="1346109"/>
            <a:ext cx="11686829" cy="129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Yazdani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, D.,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Yazdani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, D.,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Yazdani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, D.,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Omidvar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, M. N.,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Gandomi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, A. H., &amp; Yao, X. (2023). A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Species-based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Particle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Swarm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Optimization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with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Adaptive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Population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Size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and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Deactivation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of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Species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for Dynamic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Optimization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Problems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. ACM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Transactions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on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Evolutionary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Learning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and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Optimization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, 3(4),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  <a:sym typeface="Inter"/>
              </a:rPr>
              <a:t>Article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  <a:sym typeface="Inter"/>
              </a:rPr>
              <a:t> 14. https://doi.org/10.1145/3604812</a:t>
            </a:r>
          </a:p>
        </p:txBody>
      </p:sp>
    </p:spTree>
    <p:extLst>
      <p:ext uri="{BB962C8B-B14F-4D97-AF65-F5344CB8AC3E}">
        <p14:creationId xmlns:p14="http://schemas.microsoft.com/office/powerpoint/2010/main" val="257474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/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B71CF00-BCDA-7BFB-380C-27D834335FD6}"/>
              </a:ext>
            </a:extLst>
          </p:cNvPr>
          <p:cNvSpPr txBox="1"/>
          <p:nvPr/>
        </p:nvSpPr>
        <p:spPr>
          <a:xfrm>
            <a:off x="554015" y="2819443"/>
            <a:ext cx="38213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 u="none" strike="noStrike" cap="none" dirty="0">
                <a:solidFill>
                  <a:srgbClr val="0096D0"/>
                </a:solidFill>
                <a:latin typeface="Inter" panose="020B0604020202020204" charset="0"/>
                <a:ea typeface="Inter" panose="020B0604020202020204" charset="0"/>
                <a:cs typeface="Open Sans" panose="020B0606030504020204" pitchFamily="34" charset="0"/>
                <a:sym typeface="Josefin Sans"/>
              </a:rPr>
              <a:t>OBRIGADO</a:t>
            </a:r>
          </a:p>
        </p:txBody>
      </p:sp>
      <p:pic>
        <p:nvPicPr>
          <p:cNvPr id="2050" name="Picture 2" descr="Escola de Artes, Ciências e Humanidades | Inovadora, Transformadora e Plural">
            <a:extLst>
              <a:ext uri="{FF2B5EF4-FFF2-40B4-BE49-F238E27FC236}">
                <a16:creationId xmlns:a16="http://schemas.microsoft.com/office/drawing/2014/main" id="{C9045F23-81C8-21A3-7094-4A5612805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036" y="2399876"/>
            <a:ext cx="73533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62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8000A266-7E9F-332E-9FA2-47396D06E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B3B37CB3-DDBA-70D9-06E2-FF06E77DB9E9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B477E8D8-AEC0-4B48-956B-8B97049CA2C4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CA2369-1EF9-76DA-FC2F-C9F83E1D85D1}"/>
              </a:ext>
            </a:extLst>
          </p:cNvPr>
          <p:cNvSpPr txBox="1"/>
          <p:nvPr/>
        </p:nvSpPr>
        <p:spPr>
          <a:xfrm>
            <a:off x="223519" y="401129"/>
            <a:ext cx="10760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DEFINIÇÃO DO PROBLEMA</a:t>
            </a:r>
            <a:r>
              <a:rPr lang="pt-BR" sz="3200" b="1" i="0" u="none" strike="noStrike" cap="none" dirty="0">
                <a:solidFill>
                  <a:srgbClr val="1B4B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: </a:t>
            </a:r>
            <a:r>
              <a:rPr lang="pt-BR" sz="3200" b="1" i="0" u="none" strike="noStrike" cap="none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O Desafio da Otimização Dinâmica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sp>
        <p:nvSpPr>
          <p:cNvPr id="5" name="Google Shape;261;p39">
            <a:extLst>
              <a:ext uri="{FF2B5EF4-FFF2-40B4-BE49-F238E27FC236}">
                <a16:creationId xmlns:a16="http://schemas.microsoft.com/office/drawing/2014/main" id="{6CFC9A3E-030E-63EB-15D9-1749B0729DF7}"/>
              </a:ext>
            </a:extLst>
          </p:cNvPr>
          <p:cNvSpPr/>
          <p:nvPr/>
        </p:nvSpPr>
        <p:spPr>
          <a:xfrm>
            <a:off x="223520" y="1831798"/>
            <a:ext cx="11439944" cy="844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Problemas de Otimização Dinâmica (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</a:rPr>
              <a:t>DOPs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), onde a função objetivo, restrições ou ambos mudam ao longo do tempo, são prevalentes em diversas áreas da engenharia e ciência.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997A61-D58C-D25B-5465-A4A43C8D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38" y="2854594"/>
            <a:ext cx="8383523" cy="22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6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93E203A6-29DE-18F8-844B-42239D0C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7DF40914-75C0-11FB-53CD-30C1FA768A0F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3880F5E5-3764-BE02-0A46-F2177E34EE42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36A0D94-45EE-ABDE-75AF-7BB8D5EBE997}"/>
              </a:ext>
            </a:extLst>
          </p:cNvPr>
          <p:cNvSpPr txBox="1"/>
          <p:nvPr/>
        </p:nvSpPr>
        <p:spPr>
          <a:xfrm>
            <a:off x="223519" y="401129"/>
            <a:ext cx="10760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DEFINIÇÃO DO PROBLEMA </a:t>
            </a:r>
            <a:r>
              <a:rPr lang="pt-BR" sz="3200" b="1" i="0" u="none" strike="noStrike" cap="none" dirty="0">
                <a:solidFill>
                  <a:srgbClr val="1B4B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: </a:t>
            </a:r>
            <a:r>
              <a:rPr lang="pt-BR" sz="3200" b="1" i="0" u="none" strike="noStrike" cap="none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O Desafio da Otimização Dinâmica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C74A77-976A-9BED-4746-E61B253986DF}"/>
              </a:ext>
            </a:extLst>
          </p:cNvPr>
          <p:cNvSpPr txBox="1"/>
          <p:nvPr/>
        </p:nvSpPr>
        <p:spPr>
          <a:xfrm>
            <a:off x="223519" y="1513091"/>
            <a:ext cx="116752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just">
              <a:buClr>
                <a:srgbClr val="146EAD"/>
              </a:buClr>
              <a:buSzPts val="1600"/>
              <a:defRPr sz="1800">
                <a:solidFill>
                  <a:srgbClr val="19273E"/>
                </a:solidFill>
                <a:latin typeface="Inter"/>
                <a:ea typeface="Inter"/>
              </a:defRPr>
            </a:lvl1pPr>
          </a:lstStyle>
          <a:p>
            <a:endParaRPr lang="pt-BR" dirty="0">
              <a:sym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Rastreamento de Ótimos Móveis: O principal desafio não é apenas encontrar o ótimo global, mas segui-lo à medida que ele muda de posição e/ou valor na paisagem de fitness.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ym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ym typeface="Inter"/>
              </a:rPr>
              <a:t>O que era uma excelente solução em t−1 pode ser medíocre ou ruim em 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ym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Algoritmos de otimização são projetados para convergir. Em </a:t>
            </a:r>
            <a:r>
              <a:rPr lang="pt-BR" dirty="0" err="1"/>
              <a:t>DOPs</a:t>
            </a:r>
            <a:r>
              <a:rPr lang="pt-BR" dirty="0"/>
              <a:t>, essa convergência se torna um problema quando convergir para um ótimo que se tornou obsoleto após uma mudança.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ym typeface="Inter"/>
              </a:rPr>
              <a:t>O algoritmo precisa reagir rápido e encontrar (ou se aproximar) do novo ótimo antes que o ambiente mude novamente.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ym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Recursos Computacionais Limitados: Frequentemente, há um número finito (e às vezes pequeno) de avaliações de fitness ou tempo de processamento disponível </a:t>
            </a:r>
            <a:r>
              <a:rPr lang="pt-BR" i="1" dirty="0"/>
              <a:t>entre</a:t>
            </a:r>
            <a:r>
              <a:rPr lang="pt-BR" dirty="0"/>
              <a:t> as mudanças ambientais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3746E-9495-A8BB-8BEA-77F97FC8D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 que era uma excelente solução em t−1 pode ser medíocre ou ruim em 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73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264EEA5D-9E4A-E3D5-6FE1-757831807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D2DB82D5-CD5A-2D29-6E0A-1AA2DB85EC86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BEEE9F72-E7DC-7F57-E081-31B0C92B5542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4A300B-B59D-0E97-99BC-42B65153444E}"/>
              </a:ext>
            </a:extLst>
          </p:cNvPr>
          <p:cNvSpPr txBox="1"/>
          <p:nvPr/>
        </p:nvSpPr>
        <p:spPr>
          <a:xfrm>
            <a:off x="223519" y="401129"/>
            <a:ext cx="107608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DEFINIÇÃO DO PROBLEMA </a:t>
            </a:r>
            <a:r>
              <a:rPr lang="pt-BR" sz="3200" b="1" i="0" u="none" strike="noStrike" cap="none" dirty="0">
                <a:solidFill>
                  <a:srgbClr val="1B4B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: </a:t>
            </a:r>
            <a:r>
              <a:rPr lang="pt-BR" sz="3200" b="1" i="0" u="none" strike="noStrike" cap="none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O Desafio da Otimização Dinâmica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1650D0-0AFB-A17F-5BD7-DE1DF2BC6265}"/>
              </a:ext>
            </a:extLst>
          </p:cNvPr>
          <p:cNvSpPr txBox="1"/>
          <p:nvPr/>
        </p:nvSpPr>
        <p:spPr>
          <a:xfrm>
            <a:off x="223519" y="1513091"/>
            <a:ext cx="11675257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just">
              <a:buClr>
                <a:srgbClr val="146EAD"/>
              </a:buClr>
              <a:buSzPts val="1600"/>
              <a:defRPr sz="1800">
                <a:solidFill>
                  <a:srgbClr val="19273E"/>
                </a:solidFill>
                <a:latin typeface="Inter"/>
                <a:ea typeface="Inter"/>
              </a:defRPr>
            </a:lvl1pPr>
          </a:lstStyle>
          <a:p>
            <a:r>
              <a:rPr lang="pt-BR" dirty="0" err="1">
                <a:sym typeface="Inter"/>
              </a:rPr>
              <a:t>Yazdani</a:t>
            </a:r>
            <a:r>
              <a:rPr lang="pt-BR" dirty="0">
                <a:sym typeface="Inter"/>
              </a:rPr>
              <a:t> et al (2023) comentam que muitos problemas do mundo real são inerentemente dinâmicos. Exemplos: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900" dirty="0">
              <a:sym typeface="Int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ym typeface="Inter"/>
              </a:rPr>
              <a:t>Engenharia: Controle adaptativo de processos.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ym typeface="Inter"/>
              </a:rPr>
              <a:t>Logística: Roteamento de veículos em tempo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ym typeface="Inter"/>
              </a:rPr>
              <a:t>Finanças: Gestão de portfólios, precificação dinâmica.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ym typeface="Inter"/>
              </a:rPr>
              <a:t>Robótica: Navegação em ambientes com obstáculos móveis.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ym typeface="Inter"/>
              </a:rPr>
              <a:t>Telecomunicações: Alocação de recursos de rede.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ym typeface="Inter"/>
            </a:endParaRPr>
          </a:p>
          <a:p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Os altores discutem que algoritmos de otimização tradicionais, projetados para ambientes estáticos, frequentemente falham em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</a:rPr>
              <a:t>DOPs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devido a desafios como convergência para ótimos obsoletos, perda de diversidade populacional e gestão inadequada de recursos computacionais limitados entre mudanças ambientais.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4474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FC985154-2CCB-D74F-3A4B-F53CC4565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899C93A9-1722-3033-D4BE-6AD2BFA33D42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E9F5E85F-2843-9646-8205-344F22858A03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61;p39">
            <a:extLst>
              <a:ext uri="{FF2B5EF4-FFF2-40B4-BE49-F238E27FC236}">
                <a16:creationId xmlns:a16="http://schemas.microsoft.com/office/drawing/2014/main" id="{9974A328-8B05-C977-A304-C3DDD1EE198D}"/>
              </a:ext>
            </a:extLst>
          </p:cNvPr>
          <p:cNvSpPr/>
          <p:nvPr/>
        </p:nvSpPr>
        <p:spPr>
          <a:xfrm>
            <a:off x="223519" y="1415237"/>
            <a:ext cx="11439944" cy="210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Geração de Indivíduos e Espécies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19273E"/>
              </a:solidFill>
              <a:latin typeface="Inter"/>
              <a:ea typeface="Inter"/>
            </a:endParaRP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Utiliza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</a:rPr>
              <a:t>Particle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</a:rPr>
              <a:t>Swarm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</a:rPr>
              <a:t>Optimization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(PSO) com fator de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</a:rPr>
              <a:t>convergencia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para otimização local. 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</a:rPr>
              <a:t>Clustering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baseado em Posição (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P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best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) e Fitness, refeito a cada iteração.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Indivíduo com melhor fitness vira "semente"; adiciona-se os n-1 vizinhos mais próximos para formar a espécie.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A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P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best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da semente da espécie serve como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G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best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(atrator) para os membros daquela espécie.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94A3BDB-ECEE-39AE-CF5F-74794FFAF984}"/>
              </a:ext>
            </a:extLst>
          </p:cNvPr>
          <p:cNvSpPr txBox="1"/>
          <p:nvPr/>
        </p:nvSpPr>
        <p:spPr>
          <a:xfrm>
            <a:off x="223519" y="401129"/>
            <a:ext cx="10760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MÉTODO SPSO</a:t>
            </a:r>
            <a:r>
              <a:rPr lang="pt-BR" sz="3200" b="1" i="0" u="none" strike="noStrike" cap="none" baseline="-25000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AP+AD</a:t>
            </a:r>
            <a:r>
              <a:rPr lang="pt-BR" sz="3200" b="1" i="0" u="none" strike="noStrike" cap="none" dirty="0">
                <a:solidFill>
                  <a:srgbClr val="1B4B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: </a:t>
            </a:r>
            <a:r>
              <a:rPr lang="pt-BR" sz="3200" b="1" i="0" u="none" strike="noStrike" cap="none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Visão Geral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  <p:sp>
        <p:nvSpPr>
          <p:cNvPr id="4" name="Google Shape;261;p39">
            <a:extLst>
              <a:ext uri="{FF2B5EF4-FFF2-40B4-BE49-F238E27FC236}">
                <a16:creationId xmlns:a16="http://schemas.microsoft.com/office/drawing/2014/main" id="{CA28489F-B7E7-0D0E-4C42-B625733EAA58}"/>
              </a:ext>
            </a:extLst>
          </p:cNvPr>
          <p:cNvSpPr/>
          <p:nvPr/>
        </p:nvSpPr>
        <p:spPr>
          <a:xfrm>
            <a:off x="223519" y="3634181"/>
            <a:ext cx="11439944" cy="2106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Classificação de espécies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endParaRPr lang="pt-BR" sz="1800" dirty="0">
              <a:solidFill>
                <a:srgbClr val="19273E"/>
              </a:solidFill>
              <a:latin typeface="Inter"/>
              <a:ea typeface="Inter"/>
            </a:endParaRP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Distância Espacial: 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As espécies são classificadas de acordo com a dispersão relacionado a distancia de cada membro ao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</a:rPr>
              <a:t>Pbest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da espécie.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ς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i</a:t>
            </a:r>
            <a:endParaRPr lang="pt-BR" sz="1800" dirty="0">
              <a:solidFill>
                <a:srgbClr val="19273E"/>
              </a:solidFill>
              <a:latin typeface="Inter"/>
              <a:ea typeface="Inter"/>
            </a:endParaRP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Tracker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: Espécie convergida (localizou um pico). Critério: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ς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i</a:t>
            </a:r>
            <a:r>
              <a:rPr lang="pt-BR" sz="1800" baseline="-25000" dirty="0">
                <a:solidFill>
                  <a:srgbClr val="19273E"/>
                </a:solidFill>
                <a:latin typeface="Inter"/>
                <a:ea typeface="Inter"/>
              </a:rPr>
              <a:t>​ 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≤r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track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​. Responsável por seguir o pico.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Non-</a:t>
            </a:r>
            <a:r>
              <a:rPr lang="pt-BR" sz="1800" b="1" dirty="0" err="1">
                <a:solidFill>
                  <a:srgbClr val="19273E"/>
                </a:solidFill>
                <a:latin typeface="Inter"/>
                <a:ea typeface="Inter"/>
              </a:rPr>
              <a:t>Tracker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: Espécie não convergida (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ς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i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&gt;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track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​). Responsável por explorar.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Limiar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track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: É adaptativo, definido como a severidade da mudança estimada (</a:t>
            </a: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ŝ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) para garantir que a </a:t>
            </a:r>
            <a:r>
              <a:rPr lang="pt-BR" sz="1800" dirty="0" err="1">
                <a:solidFill>
                  <a:srgbClr val="19273E"/>
                </a:solidFill>
                <a:latin typeface="Inter"/>
                <a:ea typeface="Inter"/>
              </a:rPr>
              <a:t>re-diversificação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 pós-mudança não reclassifique um tracker como non-tracker </a:t>
            </a:r>
          </a:p>
        </p:txBody>
      </p:sp>
    </p:spTree>
    <p:extLst>
      <p:ext uri="{BB962C8B-B14F-4D97-AF65-F5344CB8AC3E}">
        <p14:creationId xmlns:p14="http://schemas.microsoft.com/office/powerpoint/2010/main" val="20829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47E6772F-24FB-8882-A815-D860F6BF8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9A5BA6BD-9933-439B-FFA1-63B32059DD96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0F2A70EE-F45E-C331-18F5-4AABF2206780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61;p39">
            <a:extLst>
              <a:ext uri="{FF2B5EF4-FFF2-40B4-BE49-F238E27FC236}">
                <a16:creationId xmlns:a16="http://schemas.microsoft.com/office/drawing/2014/main" id="{E5D0513D-36DC-0A91-1E01-349769946066}"/>
              </a:ext>
            </a:extLst>
          </p:cNvPr>
          <p:cNvSpPr/>
          <p:nvPr/>
        </p:nvSpPr>
        <p:spPr>
          <a:xfrm>
            <a:off x="223519" y="1415237"/>
            <a:ext cx="11620138" cy="43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Componente AP: Mecanismos de Adaptação Populacional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Incremento de Indivíduos (+)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todas as espécies atuais convergiram (</a:t>
            </a:r>
            <a:r>
              <a:rPr lang="pt-BR" sz="1800" b="1" dirty="0">
                <a:solidFill>
                  <a:srgbClr val="19273E"/>
                </a:solidFill>
                <a:latin typeface="Georgia Pro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∀i,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ς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i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≤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generate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E 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N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N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max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Adiciona m (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NewlyAddedPopulationSize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5) novas partículas aleatórias à população.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b="1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Redução (-):</a:t>
            </a: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Distância(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P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best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semente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i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),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P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best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semente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j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)) &lt;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excl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Remove todos os indivíduos da espécie cuja semente tem pior fitness.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b="1" dirty="0" err="1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Anti-Convergência</a:t>
            </a: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(=):</a:t>
            </a: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N=N </a:t>
            </a:r>
            <a:r>
              <a:rPr lang="pt-BR" sz="1800" dirty="0" err="1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  (limite de espécies atingido) E todas as espécies convergiram (</a:t>
            </a:r>
            <a:r>
              <a:rPr lang="pt-BR" sz="1800" b="1" dirty="0">
                <a:solidFill>
                  <a:srgbClr val="19273E"/>
                </a:solidFill>
                <a:latin typeface="Georgia Pro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rPr>
              <a:t>∀i,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ς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i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≤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generate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Em vez de adicionar, reinicializa aleatoriamente os indivíduos da espécie com a pior semente.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Raios Adaptativos: 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 limiares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generate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e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excl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são ajustados a cada iteração com base no número atual de espécies N e nos limites do espaço de busca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4A7C622-1649-C8F1-C0E0-99E87E0EEED6}"/>
              </a:ext>
            </a:extLst>
          </p:cNvPr>
          <p:cNvSpPr txBox="1"/>
          <p:nvPr/>
        </p:nvSpPr>
        <p:spPr>
          <a:xfrm>
            <a:off x="223519" y="401129"/>
            <a:ext cx="10760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MÉTODO  SPSO</a:t>
            </a:r>
            <a:r>
              <a:rPr lang="pt-BR" sz="3200" b="1" i="0" u="none" strike="noStrike" cap="none" baseline="-25000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AP+AD</a:t>
            </a:r>
            <a:r>
              <a:rPr lang="pt-BR" sz="3200" b="1" i="0" u="none" strike="noStrike" cap="none" dirty="0">
                <a:solidFill>
                  <a:srgbClr val="1B4B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: </a:t>
            </a:r>
            <a:r>
              <a:rPr lang="pt-BR" sz="3200" b="1" i="0" u="none" strike="noStrike" cap="none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Visão Geral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50403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9EC80FE7-AB48-FE1B-7376-77C6B651B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CC41252A-F4E4-4E09-22C5-686FCE35D940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6B2BFC96-97D3-8B29-EF85-5CB45AC6FAE5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61;p39">
            <a:extLst>
              <a:ext uri="{FF2B5EF4-FFF2-40B4-BE49-F238E27FC236}">
                <a16:creationId xmlns:a16="http://schemas.microsoft.com/office/drawing/2014/main" id="{47FEFE7C-77FD-45AE-A2BB-7C231F116F60}"/>
              </a:ext>
            </a:extLst>
          </p:cNvPr>
          <p:cNvSpPr/>
          <p:nvPr/>
        </p:nvSpPr>
        <p:spPr>
          <a:xfrm>
            <a:off x="223519" y="1415237"/>
            <a:ext cx="11620138" cy="43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Componente AD: Objetivo e Mecanismo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 AD:</a:t>
            </a: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Alocar recursos computacionais (avaliações de fitness) eficientemente. Evitar "super exploração" desnecessária por espécies tracker que já estão suficientemente próximas de seus picos.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b="1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Mecanismo de desativação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Aplica-se apenas a espécies classificadas como Tracker.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cada iteração, uma espécie tracker i é desativada se seu tamanho espacial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ς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i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 menor ou igual ao raio de desativação adaptativo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a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  (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CurrentDeactivation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 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Espécies desativadas "hibernam": não executam o passo de otimização PSO naquela iteração, economizando avaliações de fitness .</a:t>
            </a:r>
          </a:p>
          <a:p>
            <a:pPr marL="285750" indent="-285750" algn="just">
              <a:buClr>
                <a:srgbClr val="146EAD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Exceção Importante: A espécie tracker com a melhor semente global (o líder geral) nunca é desativada, garantindo que a melhor solução encontrada continue sendo refinada.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B6621A-BC77-43D6-FB67-C5FA8B4F680E}"/>
              </a:ext>
            </a:extLst>
          </p:cNvPr>
          <p:cNvSpPr txBox="1"/>
          <p:nvPr/>
        </p:nvSpPr>
        <p:spPr>
          <a:xfrm>
            <a:off x="223519" y="401129"/>
            <a:ext cx="10760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MÉTODO  SPSO</a:t>
            </a:r>
            <a:r>
              <a:rPr lang="pt-BR" sz="3200" b="1" i="0" u="none" strike="noStrike" cap="none" baseline="-25000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AP+AD</a:t>
            </a:r>
            <a:r>
              <a:rPr lang="pt-BR" sz="3200" b="1" i="0" u="none" strike="noStrike" cap="none" dirty="0">
                <a:solidFill>
                  <a:srgbClr val="1B4B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: </a:t>
            </a:r>
            <a:r>
              <a:rPr lang="pt-BR" sz="3200" b="1" i="0" u="none" strike="noStrike" cap="none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Visão Geral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195546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949FDF99-E1C7-86FF-DA68-77C5EE4B4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A3B29E77-88FE-718E-1A55-E36277529721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D6548D91-51A0-BE68-2B6E-AD28D35CA962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61;p39">
            <a:extLst>
              <a:ext uri="{FF2B5EF4-FFF2-40B4-BE49-F238E27FC236}">
                <a16:creationId xmlns:a16="http://schemas.microsoft.com/office/drawing/2014/main" id="{69F9EB71-360C-CFDC-AF44-D01BCC50B3F9}"/>
              </a:ext>
            </a:extLst>
          </p:cNvPr>
          <p:cNvSpPr/>
          <p:nvPr/>
        </p:nvSpPr>
        <p:spPr>
          <a:xfrm>
            <a:off x="223519" y="1415237"/>
            <a:ext cx="11761652" cy="4386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Adaptação a Mudança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Ocorre imediatamente após uma mudança ambiental ser detectada.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Passos Executados: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500" b="1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Estimar Severidade (</a:t>
            </a: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ŝ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): Calcula a distância média que as sementes dos trackers se moveram entre os dois ambientes anteriores. </a:t>
            </a: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ŝ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informa a intensidade da mudança.</a:t>
            </a: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Aumentar Diversidade: Reposiciona aleatoriamente os membros (não a semente) das espécies tracker numa </a:t>
            </a:r>
            <a:r>
              <a:rPr lang="pt-BR" sz="1800" dirty="0" err="1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hiper-esfera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 torno da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P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best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 semente, com raio proporcional a </a:t>
            </a: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ŝ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Isso ajuda a re-explorar a área onde o pico pode ter se movido.</a:t>
            </a: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Reavaliar Todas as Partículas: Calcula o fitness de todas as partículas na nova paisagem de fitness. Essencial para lidar com a memória obsoleta.</a:t>
            </a: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Resetar </a:t>
            </a:r>
            <a:r>
              <a:rPr lang="pt-BR" sz="1800" dirty="0" err="1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Pbest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P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best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cada partícula é atualizado para sua posição/fitness atuais após a reavaliação.</a:t>
            </a:r>
          </a:p>
          <a:p>
            <a:pPr marL="342900" indent="-342900" algn="just">
              <a:buClr>
                <a:srgbClr val="146EAD"/>
              </a:buClr>
              <a:buSzPts val="1600"/>
              <a:buFont typeface="+mj-lt"/>
              <a:buAutoNum type="arabicPeriod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Atualizar/Resetar Parâmetros Adaptativos: </a:t>
            </a: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ŝ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é atualizado, </a:t>
            </a:r>
            <a:r>
              <a:rPr lang="pt-BR" sz="1800" b="1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​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a​  é resetado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amax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​ 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 (baseado no novo </a:t>
            </a: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ŝ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), </a:t>
            </a: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β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é resetado para 1, e </a:t>
            </a:r>
            <a:r>
              <a:rPr lang="pt-BR" sz="1800" b="1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r</a:t>
            </a:r>
            <a:r>
              <a:rPr lang="pt-BR" sz="1800" baseline="-25000" dirty="0" err="1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track</a:t>
            </a:r>
            <a:r>
              <a:rPr lang="pt-BR" sz="1800" baseline="-25000" dirty="0">
                <a:solidFill>
                  <a:srgbClr val="19273E"/>
                </a:solidFill>
                <a:latin typeface="Georgia Pro" panose="020F0502020204030204" pitchFamily="18" charset="0"/>
                <a:ea typeface="Inter" panose="020B0604020202020204" charset="0"/>
              </a:rPr>
              <a:t> </a:t>
            </a:r>
            <a:r>
              <a:rPr lang="pt-BR" sz="1800" dirty="0">
                <a:solidFill>
                  <a:srgbClr val="19273E"/>
                </a:solidFill>
                <a:latin typeface="Inter"/>
                <a:ea typeface="Inter"/>
              </a:rPr>
              <a:t>​ 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​  é atualizado para </a:t>
            </a:r>
            <a:r>
              <a:rPr lang="pt-BR" sz="1800" b="1" dirty="0">
                <a:solidFill>
                  <a:srgbClr val="19273E"/>
                </a:solidFill>
                <a:latin typeface="Inter"/>
                <a:ea typeface="Inter"/>
              </a:rPr>
              <a:t>ŝ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85C01E-3133-561A-374D-FD9E71868664}"/>
              </a:ext>
            </a:extLst>
          </p:cNvPr>
          <p:cNvSpPr txBox="1"/>
          <p:nvPr/>
        </p:nvSpPr>
        <p:spPr>
          <a:xfrm>
            <a:off x="223519" y="401129"/>
            <a:ext cx="10760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MÉTODO  SPSO</a:t>
            </a:r>
            <a:r>
              <a:rPr lang="pt-BR" sz="3200" b="1" i="0" u="none" strike="noStrike" cap="none" baseline="-25000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AP+AD</a:t>
            </a:r>
            <a:r>
              <a:rPr lang="pt-BR" sz="3200" b="1" i="0" u="none" strike="noStrike" cap="none" dirty="0">
                <a:solidFill>
                  <a:srgbClr val="1B4B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: </a:t>
            </a:r>
            <a:r>
              <a:rPr lang="pt-BR" sz="3200" b="1" i="0" u="none" strike="noStrike" cap="none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Visão Geral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115082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9FA">
            <a:alpha val="76470"/>
          </a:srgbClr>
        </a:solidFill>
        <a:effectLst/>
      </p:bgPr>
    </p:bg>
    <p:spTree>
      <p:nvGrpSpPr>
        <p:cNvPr id="1" name="Shape 151">
          <a:extLst>
            <a:ext uri="{FF2B5EF4-FFF2-40B4-BE49-F238E27FC236}">
              <a16:creationId xmlns:a16="http://schemas.microsoft.com/office/drawing/2014/main" id="{14C69707-2955-4D4B-A9DD-A5C9D6F1B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>
            <a:extLst>
              <a:ext uri="{FF2B5EF4-FFF2-40B4-BE49-F238E27FC236}">
                <a16:creationId xmlns:a16="http://schemas.microsoft.com/office/drawing/2014/main" id="{37261C00-ED70-55A1-B534-30991A1F3323}"/>
              </a:ext>
            </a:extLst>
          </p:cNvPr>
          <p:cNvSpPr/>
          <p:nvPr/>
        </p:nvSpPr>
        <p:spPr>
          <a:xfrm>
            <a:off x="50" y="6559200"/>
            <a:ext cx="3225900" cy="298800"/>
          </a:xfrm>
          <a:prstGeom prst="rect">
            <a:avLst/>
          </a:prstGeom>
          <a:solidFill>
            <a:srgbClr val="1927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>
            <a:extLst>
              <a:ext uri="{FF2B5EF4-FFF2-40B4-BE49-F238E27FC236}">
                <a16:creationId xmlns:a16="http://schemas.microsoft.com/office/drawing/2014/main" id="{E4F3C8EB-B44D-BD64-21BC-3F43EB33962E}"/>
              </a:ext>
            </a:extLst>
          </p:cNvPr>
          <p:cNvSpPr/>
          <p:nvPr/>
        </p:nvSpPr>
        <p:spPr>
          <a:xfrm>
            <a:off x="3225850" y="6559200"/>
            <a:ext cx="8966100" cy="298800"/>
          </a:xfrm>
          <a:prstGeom prst="rect">
            <a:avLst/>
          </a:prstGeom>
          <a:solidFill>
            <a:srgbClr val="0096D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61;p39">
            <a:extLst>
              <a:ext uri="{FF2B5EF4-FFF2-40B4-BE49-F238E27FC236}">
                <a16:creationId xmlns:a16="http://schemas.microsoft.com/office/drawing/2014/main" id="{60CC52DA-A2AD-18F1-6387-310484557D57}"/>
              </a:ext>
            </a:extLst>
          </p:cNvPr>
          <p:cNvSpPr/>
          <p:nvPr/>
        </p:nvSpPr>
        <p:spPr>
          <a:xfrm>
            <a:off x="223519" y="1415237"/>
            <a:ext cx="11761652" cy="197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Prometido como primeira entrega.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código-fonte funcional em Python, Julia ou </a:t>
            </a:r>
            <a:r>
              <a:rPr lang="pt-BR" sz="1800" dirty="0" err="1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Matlab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algoritmo de GMPB.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Alcançado como primeira entrega.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500" b="1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Implementação em python para cenário 1. Implementação de todos os códigos </a:t>
            </a:r>
            <a:r>
              <a:rPr lang="pt-BR" sz="1800" dirty="0" err="1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Matlab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 Python. Principais bibliotecas utilizadas </a:t>
            </a:r>
            <a:r>
              <a:rPr lang="pt-BR" sz="1800" dirty="0" err="1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Numpy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800" dirty="0" err="1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Scipy</a:t>
            </a: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pt-BR" sz="1800" dirty="0" err="1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Matplotlib</a:t>
            </a: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b="1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Dificuldades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500" b="1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entendimento do tema e do algoritmo é necessário uma grande atenção a interação de diversos conceitos e parâmetros. que são adaptativos e interdependentes. Entender como esses valores se conectam e influenciam dinamicamente os componentes está sendo um grande desafio.</a:t>
            </a:r>
          </a:p>
          <a:p>
            <a:pPr algn="just">
              <a:buClr>
                <a:srgbClr val="146EAD"/>
              </a:buClr>
              <a:buSzPts val="1600"/>
            </a:pPr>
            <a:endParaRPr lang="pt-BR" sz="1800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Clr>
                <a:srgbClr val="146EAD"/>
              </a:buClr>
              <a:buSzPts val="1600"/>
            </a:pPr>
            <a:r>
              <a:rPr lang="pt-BR" sz="1800" dirty="0">
                <a:solidFill>
                  <a:srgbClr val="19273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Os códigos para a replicação do cenário 2 não foram disponibilizados pelos autores, dessa forma o trabalho seguirá com o cenário 1.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FE6019-5DAB-5C2D-88E2-2C31F8B99420}"/>
              </a:ext>
            </a:extLst>
          </p:cNvPr>
          <p:cNvSpPr txBox="1"/>
          <p:nvPr/>
        </p:nvSpPr>
        <p:spPr>
          <a:xfrm>
            <a:off x="223519" y="401129"/>
            <a:ext cx="107608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0096D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Josefin Sans"/>
              </a:rPr>
              <a:t>O QUE FOI PROMETIDO x O QUE FOI OBTIDO</a:t>
            </a:r>
            <a:endParaRPr lang="pt-BR" sz="2400" b="1" i="0" u="none" strike="noStrike" cap="none" dirty="0">
              <a:solidFill>
                <a:srgbClr val="19273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486886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27579</TotalTime>
  <Words>1726</Words>
  <Application>Microsoft Office PowerPoint</Application>
  <PresentationFormat>Widescreen</PresentationFormat>
  <Paragraphs>172</Paragraphs>
  <Slides>16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Open Sans</vt:lpstr>
      <vt:lpstr>Calibri</vt:lpstr>
      <vt:lpstr>Inter</vt:lpstr>
      <vt:lpstr>Georgia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Pável Lelis</dc:creator>
  <cp:lastModifiedBy>Pável Lelis</cp:lastModifiedBy>
  <cp:revision>14</cp:revision>
  <dcterms:modified xsi:type="dcterms:W3CDTF">2025-04-30T18:28:57Z</dcterms:modified>
</cp:coreProperties>
</file>